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89" r:id="rId1"/>
    <p:sldMasterId id="2147483690" r:id="rId2"/>
    <p:sldMasterId id="2147483691" r:id="rId3"/>
  </p:sldMasterIdLst>
  <p:notesMasterIdLst>
    <p:notesMasterId r:id="rId49"/>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4753" autoAdjust="0"/>
  </p:normalViewPr>
  <p:slideViewPr>
    <p:cSldViewPr snapToGrid="0" snapToObjects="1">
      <p:cViewPr varScale="1">
        <p:scale>
          <a:sx n="90" d="100"/>
          <a:sy n="90" d="100"/>
        </p:scale>
        <p:origin x="-2176" y="-104"/>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50" Type="http://schemas.openxmlformats.org/officeDocument/2006/relationships/printerSettings" Target="printerSettings/printerSettings1.bin"/><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661500919"/>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Shape 27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2" name="Shape 2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171450" lvl="0" indent="-171450">
              <a:spcBef>
                <a:spcPts val="0"/>
              </a:spcBef>
              <a:buFontTx/>
              <a:buChar char="•"/>
            </a:pPr>
            <a:r>
              <a:rPr lang="en-US" dirty="0" smtClean="0"/>
              <a:t>OK</a:t>
            </a:r>
            <a:r>
              <a:rPr lang="en" dirty="0" smtClean="0"/>
              <a:t>, </a:t>
            </a:r>
            <a:r>
              <a:rPr lang="en" dirty="0"/>
              <a:t>this presentation  is probably going to be a little </a:t>
            </a:r>
            <a:r>
              <a:rPr lang="en" dirty="0" smtClean="0"/>
              <a:t>different</a:t>
            </a:r>
            <a:endParaRPr lang="en-US" dirty="0" smtClean="0"/>
          </a:p>
          <a:p>
            <a:pPr marL="171450" lvl="0" indent="-171450">
              <a:spcBef>
                <a:spcPts val="0"/>
              </a:spcBef>
              <a:buFontTx/>
              <a:buChar char="•"/>
            </a:pPr>
            <a:endParaRPr lang="en-US" dirty="0" smtClean="0"/>
          </a:p>
          <a:p>
            <a:pPr marL="171450" lvl="0" indent="-171450">
              <a:spcBef>
                <a:spcPts val="0"/>
              </a:spcBef>
              <a:buFontTx/>
              <a:buChar char="•"/>
            </a:pPr>
            <a:r>
              <a:rPr lang="en-US" dirty="0" smtClean="0"/>
              <a:t>This talk</a:t>
            </a:r>
            <a:r>
              <a:rPr lang="en-US" baseline="0" dirty="0" smtClean="0"/>
              <a:t> is going to be from the prospective of a UX designer</a:t>
            </a:r>
            <a:endParaRPr lang="en-US" dirty="0" smtClean="0"/>
          </a:p>
          <a:p>
            <a:pPr lvl="0">
              <a:spcBef>
                <a:spcPts val="0"/>
              </a:spcBef>
              <a:buNone/>
            </a:pPr>
            <a:endParaRPr lang="en-US" dirty="0" smtClean="0"/>
          </a:p>
          <a:p>
            <a:pPr lvl="0">
              <a:spcBef>
                <a:spcPts val="0"/>
              </a:spcBef>
              <a:buNone/>
            </a:pPr>
            <a:r>
              <a:rPr lang="en-US" dirty="0" smtClean="0"/>
              <a:t>* </a:t>
            </a:r>
            <a:r>
              <a:rPr lang="en" dirty="0" smtClean="0"/>
              <a:t>Today </a:t>
            </a:r>
            <a:r>
              <a:rPr lang="en" dirty="0"/>
              <a:t>we’re going to talk about what comes after you’ve stand up  graph database </a:t>
            </a:r>
          </a:p>
          <a:p>
            <a:pPr lvl="0">
              <a:spcBef>
                <a:spcPts val="0"/>
              </a:spcBef>
              <a:buNone/>
            </a:pPr>
            <a:endParaRPr dirty="0"/>
          </a:p>
          <a:p>
            <a:pPr lvl="0">
              <a:spcBef>
                <a:spcPts val="0"/>
              </a:spcBef>
              <a:buNone/>
            </a:pPr>
            <a:r>
              <a:rPr lang="en-US" dirty="0" smtClean="0"/>
              <a:t>* And</a:t>
            </a:r>
            <a:r>
              <a:rPr lang="en-US" baseline="0" dirty="0" smtClean="0"/>
              <a:t> </a:t>
            </a:r>
            <a:r>
              <a:rPr lang="en-US" baseline="0" dirty="0" smtClean="0"/>
              <a:t>it’s time to develop a solution </a:t>
            </a:r>
            <a:r>
              <a:rPr lang="en-US" baseline="0" dirty="0" smtClean="0"/>
              <a:t>that exposes that data to an end user</a:t>
            </a:r>
          </a:p>
          <a:p>
            <a:pPr lvl="0">
              <a:spcBef>
                <a:spcPts val="0"/>
              </a:spcBef>
              <a:buNone/>
            </a:pPr>
            <a:endParaRPr dirty="0"/>
          </a:p>
          <a:p>
            <a:pPr lvl="0">
              <a:spcBef>
                <a:spcPts val="0"/>
              </a:spcBef>
              <a:buNone/>
            </a:pPr>
            <a:r>
              <a:rPr lang="en-US" dirty="0" smtClean="0"/>
              <a:t>We’ll cover everything from graph</a:t>
            </a:r>
            <a:r>
              <a:rPr lang="en-US" baseline="0" dirty="0" smtClean="0"/>
              <a:t> </a:t>
            </a:r>
            <a:r>
              <a:rPr lang="en-US" dirty="0" smtClean="0"/>
              <a:t>visualization to standard UX</a:t>
            </a:r>
            <a:r>
              <a:rPr lang="en-US" baseline="0" dirty="0" smtClean="0"/>
              <a:t> best practices from the prospective of a UX designer</a:t>
            </a:r>
            <a:endParaRPr lang="e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Shape 35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6" name="Shape 3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Most importantly, it could be multi-faceted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Shape 3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4" name="Shape 37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solidFill>
                  <a:schemeClr val="dk1"/>
                </a:solidFill>
              </a:rPr>
              <a:t>And it almost always gets complicated, quickly.</a:t>
            </a:r>
          </a:p>
          <a:p>
            <a:pPr lvl="0">
              <a:spcBef>
                <a:spcPts val="0"/>
              </a:spcBef>
              <a:buNone/>
            </a:pPr>
            <a:endParaRPr>
              <a:solidFill>
                <a:schemeClr val="dk1"/>
              </a:solidFill>
            </a:endParaRPr>
          </a:p>
          <a:p>
            <a:pPr lvl="0">
              <a:spcBef>
                <a:spcPts val="0"/>
              </a:spcBef>
              <a:buNone/>
            </a:pPr>
            <a:r>
              <a:rPr lang="en">
                <a:solidFill>
                  <a:schemeClr val="dk1"/>
                </a:solidFill>
              </a:rPr>
              <a:t>This makes it hard for traditional technology to accommodate </a:t>
            </a:r>
          </a:p>
          <a:p>
            <a:pPr lvl="0">
              <a:spcBef>
                <a:spcPts val="0"/>
              </a:spcBef>
              <a:buNone/>
            </a:pPr>
            <a:r>
              <a:rPr lang="en">
                <a:solidFill>
                  <a:schemeClr val="dk1"/>
                </a:solidFill>
              </a:rPr>
              <a:t>And a challenge for software users (and builders) to conceptualize </a:t>
            </a:r>
          </a:p>
          <a:p>
            <a:pPr lvl="0" rtl="0">
              <a:spcBef>
                <a:spcPts val="0"/>
              </a:spcBef>
              <a:buClr>
                <a:schemeClr val="dk1"/>
              </a:buClr>
              <a:buSzPct val="100000"/>
              <a:buFont typeface="Arial"/>
              <a:buNone/>
            </a:pP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Shape 40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4" name="Shape 4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Graph patterns occur in our everyday lives all the time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Shape 41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5" name="Shape 4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They’re the natural order of human interaction, </a:t>
            </a:r>
          </a:p>
          <a:p>
            <a:pPr lvl="0" rtl="0">
              <a:spcBef>
                <a:spcPts val="0"/>
              </a:spcBef>
              <a:buNone/>
            </a:pPr>
            <a:r>
              <a:rPr lang="en"/>
              <a:t>so naturally, systems that model those interactions should often leverage them</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Shape 42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6" name="Shape 42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3 rules:</a:t>
            </a:r>
          </a:p>
          <a:p>
            <a:pPr lvl="0">
              <a:spcBef>
                <a:spcPts val="0"/>
              </a:spcBef>
              <a:buNone/>
            </a:pPr>
            <a:endParaRPr dirty="0"/>
          </a:p>
          <a:p>
            <a:pPr lvl="0">
              <a:spcBef>
                <a:spcPts val="0"/>
              </a:spcBef>
              <a:buClr>
                <a:schemeClr val="dk1"/>
              </a:buClr>
              <a:buSzPct val="100000"/>
              <a:buFont typeface="Arial"/>
              <a:buNone/>
            </a:pPr>
            <a:r>
              <a:rPr lang="en" dirty="0">
                <a:solidFill>
                  <a:schemeClr val="dk1"/>
                </a:solidFill>
              </a:rPr>
              <a:t>know the problem </a:t>
            </a:r>
          </a:p>
          <a:p>
            <a:pPr lvl="0">
              <a:spcBef>
                <a:spcPts val="0"/>
              </a:spcBef>
              <a:buNone/>
            </a:pPr>
            <a:r>
              <a:rPr lang="en" dirty="0"/>
              <a:t>know what your users want to do, </a:t>
            </a:r>
          </a:p>
          <a:p>
            <a:pPr lvl="0">
              <a:spcBef>
                <a:spcPts val="0"/>
              </a:spcBef>
              <a:buNone/>
            </a:pPr>
            <a:r>
              <a:rPr lang="en" dirty="0"/>
              <a:t>and understand experientially, what your data looks like (I mean really get in there and traverse it</a:t>
            </a:r>
            <a:r>
              <a:rPr lang="en" dirty="0" smtClean="0"/>
              <a:t>)</a:t>
            </a:r>
            <a:r>
              <a:rPr lang="en-US" dirty="0" smtClean="0"/>
              <a:t> &lt;-</a:t>
            </a:r>
            <a:r>
              <a:rPr lang="en-US" baseline="0" dirty="0" smtClean="0"/>
              <a:t> this is particularly a gotcha for graph</a:t>
            </a:r>
            <a:endParaRPr lang="en" dirty="0"/>
          </a:p>
          <a:p>
            <a:pPr lvl="0">
              <a:spcBef>
                <a:spcPts val="0"/>
              </a:spcBef>
              <a:buNone/>
            </a:pPr>
            <a:endParaRPr dirty="0"/>
          </a:p>
          <a:p>
            <a:pPr lvl="0">
              <a:spcBef>
                <a:spcPts val="0"/>
              </a:spcBef>
              <a:buClr>
                <a:schemeClr val="dk1"/>
              </a:buClr>
              <a:buSzPct val="100000"/>
              <a:buFont typeface="Arial"/>
              <a:buNone/>
            </a:pPr>
            <a:r>
              <a:rPr lang="en" dirty="0">
                <a:solidFill>
                  <a:schemeClr val="dk1"/>
                </a:solidFill>
              </a:rPr>
              <a:t>Seems simple right:</a:t>
            </a:r>
          </a:p>
          <a:p>
            <a:pPr lvl="0">
              <a:spcBef>
                <a:spcPts val="0"/>
              </a:spcBef>
              <a:buNone/>
            </a:pPr>
            <a:r>
              <a:rPr lang="en" dirty="0"/>
              <a:t>But show me an unsuccessful graph design and I’ll bet it went wrong somewhere related to one of these 3 </a:t>
            </a:r>
            <a:r>
              <a:rPr lang="en" dirty="0" smtClean="0"/>
              <a:t>points</a:t>
            </a:r>
            <a:endParaRPr lang="en-US" dirty="0" smtClean="0"/>
          </a:p>
          <a:p>
            <a:pPr lvl="0">
              <a:spcBef>
                <a:spcPts val="0"/>
              </a:spcBef>
              <a:buNone/>
            </a:pPr>
            <a:endParaRPr lang="en-US" dirty="0" smtClean="0"/>
          </a:p>
          <a:p>
            <a:pPr lvl="0">
              <a:spcBef>
                <a:spcPts val="0"/>
              </a:spcBef>
              <a:buNone/>
            </a:pPr>
            <a:r>
              <a:rPr lang="en-US" dirty="0" smtClean="0"/>
              <a:t>Example: I’ve seen beautiful</a:t>
            </a:r>
            <a:r>
              <a:rPr lang="en-US" baseline="0" dirty="0" smtClean="0"/>
              <a:t> UI designs unable to scale or support the supplied data model because the designer didn’t know the data well enough, common mistake</a:t>
            </a:r>
            <a:endParaRPr lang="en" dirty="0"/>
          </a:p>
          <a:p>
            <a:pPr lvl="0">
              <a:spcBef>
                <a:spcPts val="0"/>
              </a:spcBef>
              <a:buNone/>
            </a:pPr>
            <a:endParaRPr dirty="0"/>
          </a:p>
          <a:p>
            <a:pPr lvl="0" rtl="0">
              <a:spcBef>
                <a:spcPts val="0"/>
              </a:spcBef>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Shape 43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6" name="Shape 43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dirty="0"/>
              <a:t>First step, state the problem you are trying to solve clearly and concisely, and get all stake holders on the same page. Don’t get bogged down here treating symptoms, get to the </a:t>
            </a:r>
            <a:r>
              <a:rPr lang="en" dirty="0" smtClean="0"/>
              <a:t>r</a:t>
            </a:r>
            <a:r>
              <a:rPr lang="en-US" dirty="0" err="1" smtClean="0"/>
              <a:t>oot</a:t>
            </a:r>
            <a:r>
              <a:rPr lang="en" dirty="0" smtClean="0"/>
              <a:t> </a:t>
            </a:r>
            <a:r>
              <a:rPr lang="en" dirty="0"/>
              <a:t>causes.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Shape 44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9" name="Shape 4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Once you know the problem space,</a:t>
            </a:r>
          </a:p>
          <a:p>
            <a:pPr lvl="0">
              <a:spcBef>
                <a:spcPts val="0"/>
              </a:spcBef>
              <a:buNone/>
            </a:pPr>
            <a:r>
              <a:rPr lang="en" dirty="0" smtClean="0"/>
              <a:t>Figure </a:t>
            </a:r>
            <a:r>
              <a:rPr lang="en" dirty="0"/>
              <a:t>out what your user want to do, document it  and make it measurable. This is going to define success and lead to increased  user adoption.</a:t>
            </a:r>
          </a:p>
          <a:p>
            <a:pPr lvl="0">
              <a:spcBef>
                <a:spcPts val="0"/>
              </a:spcBef>
              <a:buNone/>
            </a:pPr>
            <a:endParaRPr dirty="0"/>
          </a:p>
          <a:p>
            <a:pPr lvl="0">
              <a:spcBef>
                <a:spcPts val="0"/>
              </a:spcBef>
              <a:buNone/>
            </a:pPr>
            <a:r>
              <a:rPr lang="en" dirty="0"/>
              <a:t>We’ll come back to this guy on the right a little later</a:t>
            </a:r>
          </a:p>
          <a:p>
            <a:pPr lvl="0">
              <a:spcBef>
                <a:spcPts val="0"/>
              </a:spcBef>
              <a:buNone/>
            </a:pPr>
            <a:endParaRPr dirty="0"/>
          </a:p>
          <a:p>
            <a:pPr lvl="0">
              <a:spcBef>
                <a:spcPts val="0"/>
              </a:spcBef>
              <a:buNone/>
            </a:pPr>
            <a:endParaRPr dirty="0"/>
          </a:p>
          <a:p>
            <a:pPr lvl="0" rtl="0">
              <a:spcBef>
                <a:spcPts val="0"/>
              </a:spcBef>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Shape 46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2" name="Shape 4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Understand the structure of your data. Once you know what your users want to do, </a:t>
            </a:r>
          </a:p>
          <a:p>
            <a:pPr lvl="0">
              <a:spcBef>
                <a:spcPts val="0"/>
              </a:spcBef>
              <a:buNone/>
            </a:pPr>
            <a:r>
              <a:rPr lang="en" dirty="0"/>
              <a:t>zero in on the dimensions that matter, the dominant dimensions,</a:t>
            </a:r>
          </a:p>
          <a:p>
            <a:pPr lvl="0" rtl="0">
              <a:spcBef>
                <a:spcPts val="0"/>
              </a:spcBef>
              <a:buNone/>
            </a:pPr>
            <a:r>
              <a:rPr lang="en" dirty="0"/>
              <a:t>They  define how you’ll ultimately design your </a:t>
            </a:r>
            <a:r>
              <a:rPr lang="en" dirty="0" smtClean="0"/>
              <a:t>software</a:t>
            </a:r>
            <a:r>
              <a:rPr lang="en-US" dirty="0" smtClean="0"/>
              <a:t>,</a:t>
            </a:r>
            <a:r>
              <a:rPr lang="en-US" baseline="0" dirty="0" smtClean="0"/>
              <a:t> they’re the sign posts that guide your user to what we call “successful completion of task” in UX biz</a:t>
            </a:r>
            <a:endParaRPr lang="en"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Shape 47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1" name="Shape 4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This is why you’re here, we’re getting to the good stuff:</a:t>
            </a:r>
          </a:p>
          <a:p>
            <a:pPr lvl="0" rtl="0">
              <a:spcBef>
                <a:spcPts val="0"/>
              </a:spcBef>
              <a:buNone/>
            </a:pPr>
            <a:r>
              <a:rPr lang="en" dirty="0" smtClean="0"/>
              <a:t>So </a:t>
            </a:r>
            <a:r>
              <a:rPr lang="en-US" dirty="0" smtClean="0"/>
              <a:t>we know the problem,</a:t>
            </a:r>
            <a:r>
              <a:rPr lang="en-US" baseline="0" dirty="0" smtClean="0"/>
              <a:t> </a:t>
            </a:r>
            <a:r>
              <a:rPr lang="en" dirty="0" smtClean="0"/>
              <a:t>we’ve </a:t>
            </a:r>
            <a:r>
              <a:rPr lang="en" dirty="0"/>
              <a:t>got the </a:t>
            </a:r>
            <a:r>
              <a:rPr lang="en" dirty="0" smtClean="0"/>
              <a:t>data</a:t>
            </a:r>
            <a:r>
              <a:rPr lang="en-US" dirty="0" smtClean="0"/>
              <a:t>, we know what</a:t>
            </a:r>
            <a:r>
              <a:rPr lang="en-US" baseline="0" dirty="0" smtClean="0"/>
              <a:t> users want to do with it,</a:t>
            </a:r>
          </a:p>
          <a:p>
            <a:pPr lvl="0" rtl="0">
              <a:spcBef>
                <a:spcPts val="0"/>
              </a:spcBef>
              <a:buNone/>
            </a:pPr>
            <a:r>
              <a:rPr lang="en-US" baseline="0" dirty="0" smtClean="0"/>
              <a:t>HOW </a:t>
            </a:r>
            <a:r>
              <a:rPr lang="en" dirty="0" smtClean="0"/>
              <a:t>are </a:t>
            </a:r>
            <a:r>
              <a:rPr lang="en" dirty="0"/>
              <a:t>we going to show it and allow our users to explore it?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Shape 4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1" name="Shape 48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We need to answer 2 simple questions:</a:t>
            </a:r>
          </a:p>
          <a:p>
            <a:pPr lvl="0">
              <a:spcBef>
                <a:spcPts val="0"/>
              </a:spcBef>
              <a:buNone/>
            </a:pPr>
            <a:endParaRPr dirty="0"/>
          </a:p>
          <a:p>
            <a:pPr lvl="0">
              <a:spcBef>
                <a:spcPts val="0"/>
              </a:spcBef>
              <a:buNone/>
            </a:pPr>
            <a:r>
              <a:rPr lang="en" dirty="0"/>
              <a:t>Is my information conceptual (qualitative) or data-driven (quantitative)?</a:t>
            </a:r>
          </a:p>
          <a:p>
            <a:pPr lvl="0">
              <a:spcBef>
                <a:spcPts val="0"/>
              </a:spcBef>
              <a:buNone/>
            </a:pPr>
            <a:endParaRPr dirty="0"/>
          </a:p>
          <a:p>
            <a:pPr lvl="0">
              <a:spcBef>
                <a:spcPts val="0"/>
              </a:spcBef>
              <a:buNone/>
            </a:pPr>
            <a:r>
              <a:rPr lang="en" dirty="0">
                <a:solidFill>
                  <a:schemeClr val="dk1"/>
                </a:solidFill>
              </a:rPr>
              <a:t>Am I trying to declare (prove) a known quantity or am I trying to uncover things I don’t know yet?</a:t>
            </a:r>
          </a:p>
          <a:p>
            <a:pPr lvl="0">
              <a:spcBef>
                <a:spcPts val="0"/>
              </a:spcBef>
              <a:buNone/>
            </a:pPr>
            <a:endParaRPr dirty="0">
              <a:solidFill>
                <a:schemeClr val="dk1"/>
              </a:solidFill>
            </a:endParaRPr>
          </a:p>
          <a:p>
            <a:pPr lvl="0" rtl="0">
              <a:spcBef>
                <a:spcPts val="0"/>
              </a:spcBef>
              <a:buClr>
                <a:schemeClr val="dk1"/>
              </a:buClr>
              <a:buSzPct val="100000"/>
              <a:buFont typeface="Arial"/>
              <a:buNone/>
            </a:pPr>
            <a:r>
              <a:rPr lang="en" dirty="0">
                <a:solidFill>
                  <a:schemeClr val="dk1"/>
                </a:solidFill>
              </a:rPr>
              <a:t>Your answer can be mixed, indicating a heterogeneous user experience </a:t>
            </a:r>
            <a:endParaRPr lang="en-US" dirty="0" smtClean="0">
              <a:solidFill>
                <a:schemeClr val="dk1"/>
              </a:solidFill>
            </a:endParaRPr>
          </a:p>
          <a:p>
            <a:pPr lvl="0" rtl="0">
              <a:spcBef>
                <a:spcPts val="0"/>
              </a:spcBef>
              <a:buClr>
                <a:schemeClr val="dk1"/>
              </a:buClr>
              <a:buSzPct val="100000"/>
              <a:buFont typeface="Arial"/>
              <a:buNone/>
            </a:pPr>
            <a:endParaRPr lang="en-US" dirty="0" smtClean="0">
              <a:solidFill>
                <a:schemeClr val="dk1"/>
              </a:solidFill>
            </a:endParaRPr>
          </a:p>
          <a:p>
            <a:pPr lvl="0" rtl="0">
              <a:spcBef>
                <a:spcPts val="0"/>
              </a:spcBef>
              <a:buClr>
                <a:schemeClr val="dk1"/>
              </a:buClr>
              <a:buSzPct val="100000"/>
              <a:buFont typeface="Arial"/>
              <a:buNone/>
            </a:pPr>
            <a:r>
              <a:rPr lang="en-US" dirty="0" smtClean="0">
                <a:solidFill>
                  <a:schemeClr val="dk1"/>
                </a:solidFill>
              </a:rPr>
              <a:t>citation</a:t>
            </a:r>
            <a:endParaRPr lang="en" dirty="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Shape 27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7" name="Shape 27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Who am I?</a:t>
            </a:r>
          </a:p>
          <a:p>
            <a:pPr lvl="0">
              <a:spcBef>
                <a:spcPts val="0"/>
              </a:spcBef>
              <a:buNone/>
            </a:pPr>
            <a:endParaRPr dirty="0"/>
          </a:p>
          <a:p>
            <a:pPr lvl="0">
              <a:spcBef>
                <a:spcPts val="0"/>
              </a:spcBef>
              <a:buNone/>
            </a:pPr>
            <a:r>
              <a:rPr lang="en" dirty="0"/>
              <a:t>My name is Chris LaCava,  I’m a Senior Software Designer at a Consulting Company called Expero Inc</a:t>
            </a:r>
          </a:p>
          <a:p>
            <a:pPr lvl="0">
              <a:spcBef>
                <a:spcPts val="0"/>
              </a:spcBef>
              <a:buNone/>
            </a:pPr>
            <a:endParaRPr dirty="0"/>
          </a:p>
          <a:p>
            <a:pPr lvl="0">
              <a:spcBef>
                <a:spcPts val="0"/>
              </a:spcBef>
              <a:buNone/>
            </a:pPr>
            <a:r>
              <a:rPr lang="en" dirty="0"/>
              <a:t>I’ve also worked as a Product Manager, a Usability Engineer, a Front end developer, as well as founded a couple of  startups</a:t>
            </a:r>
          </a:p>
          <a:p>
            <a:pPr lvl="0">
              <a:spcBef>
                <a:spcPts val="0"/>
              </a:spcBef>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Shape 48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9" name="Shape 48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US" dirty="0" smtClean="0"/>
              <a:t>***This is where UX and data visualization come together</a:t>
            </a:r>
          </a:p>
          <a:p>
            <a:pPr lvl="0" rtl="0">
              <a:spcBef>
                <a:spcPts val="0"/>
              </a:spcBef>
              <a:buNone/>
            </a:pPr>
            <a:r>
              <a:rPr lang="en" dirty="0" smtClean="0"/>
              <a:t>The </a:t>
            </a:r>
            <a:r>
              <a:rPr lang="en" dirty="0"/>
              <a:t>answers to the questions plot the solutions into  4 quadrant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Shape 50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9" name="Shape 50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Idea Illustration think: flow diagram or org chart</a:t>
            </a:r>
            <a:br>
              <a:rPr lang="en" dirty="0"/>
            </a:br>
            <a:r>
              <a:rPr lang="en" dirty="0"/>
              <a:t>Idea Generation think: whiteboard or </a:t>
            </a:r>
            <a:r>
              <a:rPr lang="en" dirty="0" smtClean="0"/>
              <a:t>w</a:t>
            </a:r>
            <a:r>
              <a:rPr lang="en-US" dirty="0" err="1" smtClean="0"/>
              <a:t>i</a:t>
            </a:r>
            <a:r>
              <a:rPr lang="en" dirty="0" smtClean="0"/>
              <a:t>reframes</a:t>
            </a:r>
            <a:endParaRPr lang="en" dirty="0"/>
          </a:p>
          <a:p>
            <a:pPr lvl="0">
              <a:spcBef>
                <a:spcPts val="0"/>
              </a:spcBef>
              <a:buNone/>
            </a:pPr>
            <a:r>
              <a:rPr lang="en" dirty="0"/>
              <a:t>Standard Visualization: Think Histogram or pie chart</a:t>
            </a:r>
          </a:p>
          <a:p>
            <a:pPr lvl="0">
              <a:spcBef>
                <a:spcPts val="0"/>
              </a:spcBef>
              <a:buNone/>
            </a:pPr>
            <a:r>
              <a:rPr lang="en" dirty="0"/>
              <a:t>Data Exploration, the stuff of data science, think node chart or 4d topography</a:t>
            </a:r>
          </a:p>
          <a:p>
            <a:pPr lvl="0">
              <a:spcBef>
                <a:spcPts val="0"/>
              </a:spcBef>
              <a:buNone/>
            </a:pPr>
            <a:endParaRPr dirty="0"/>
          </a:p>
          <a:p>
            <a:pPr lvl="0">
              <a:spcBef>
                <a:spcPts val="0"/>
              </a:spcBef>
              <a:buNone/>
            </a:pPr>
            <a:endParaRPr dirty="0"/>
          </a:p>
          <a:p>
            <a:pPr lvl="0">
              <a:spcBef>
                <a:spcPts val="0"/>
              </a:spcBef>
              <a:buNone/>
            </a:pPr>
            <a:r>
              <a:rPr lang="en" dirty="0"/>
              <a:t>One thing to note: Graph data does not always equal data exploration. Sometimes exposing your users to that much complexity is the wrong thing to do. </a:t>
            </a:r>
          </a:p>
          <a:p>
            <a:pPr lvl="0">
              <a:spcBef>
                <a:spcPts val="0"/>
              </a:spcBef>
              <a:buNone/>
            </a:pPr>
            <a:endParaRPr dirty="0"/>
          </a:p>
          <a:p>
            <a:pPr lvl="0" rtl="0">
              <a:spcBef>
                <a:spcPts val="0"/>
              </a:spcBef>
              <a:buNone/>
            </a:pPr>
            <a:r>
              <a:rPr lang="en" dirty="0"/>
              <a:t>So let's go through these quadrants in a little more detail</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Shape 578"/>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9" name="Shape 5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a:spcBef>
                <a:spcPts val="0"/>
              </a:spcBef>
              <a:buClr>
                <a:schemeClr val="dk1"/>
              </a:buClr>
              <a:buFont typeface="Calibri"/>
              <a:buChar char="➔"/>
            </a:pPr>
            <a:r>
              <a:rPr lang="en" sz="1400">
                <a:solidFill>
                  <a:schemeClr val="dk1"/>
                </a:solidFill>
                <a:latin typeface="Calibri"/>
                <a:ea typeface="Calibri"/>
                <a:cs typeface="Calibri"/>
                <a:sym typeface="Calibri"/>
              </a:rPr>
              <a:t>Shows process or framework</a:t>
            </a:r>
          </a:p>
          <a:p>
            <a:pPr marL="457200" lvl="0" indent="-228600">
              <a:spcBef>
                <a:spcPts val="0"/>
              </a:spcBef>
              <a:buClr>
                <a:schemeClr val="dk1"/>
              </a:buClr>
              <a:buFont typeface="Calibri"/>
              <a:buChar char="➔"/>
            </a:pPr>
            <a:r>
              <a:rPr lang="en" sz="1400">
                <a:solidFill>
                  <a:schemeClr val="dk1"/>
                </a:solidFill>
                <a:latin typeface="Calibri"/>
                <a:ea typeface="Calibri"/>
                <a:cs typeface="Calibri"/>
                <a:sym typeface="Calibri"/>
              </a:rPr>
              <a:t>Simple metaphorical</a:t>
            </a:r>
          </a:p>
          <a:p>
            <a:pPr marL="457200" lvl="0" indent="-228600" rtl="0">
              <a:spcBef>
                <a:spcPts val="0"/>
              </a:spcBef>
              <a:buClr>
                <a:schemeClr val="dk1"/>
              </a:buClr>
              <a:buFont typeface="Calibri"/>
              <a:buChar char="➔"/>
            </a:pPr>
            <a:r>
              <a:rPr lang="en" sz="1400">
                <a:solidFill>
                  <a:schemeClr val="dk1"/>
                </a:solidFill>
                <a:latin typeface="Calibri"/>
                <a:ea typeface="Calibri"/>
                <a:cs typeface="Calibri"/>
                <a:sym typeface="Calibri"/>
              </a:rPr>
              <a:t>Used to simplify complexity </a:t>
            </a:r>
          </a:p>
          <a:p>
            <a:pPr lvl="0" rtl="0">
              <a:spcBef>
                <a:spcPts val="0"/>
              </a:spcBef>
              <a:buNone/>
            </a:pPr>
            <a:endParaRPr sz="1400">
              <a:solidFill>
                <a:schemeClr val="dk1"/>
              </a:solidFill>
              <a:latin typeface="Calibri"/>
              <a:ea typeface="Calibri"/>
              <a:cs typeface="Calibri"/>
              <a:sym typeface="Calibri"/>
            </a:endParaRPr>
          </a:p>
          <a:p>
            <a:pPr lvl="0" rtl="0">
              <a:spcBef>
                <a:spcPts val="0"/>
              </a:spcBef>
              <a:buNone/>
            </a:pPr>
            <a:r>
              <a:rPr lang="en" sz="1400">
                <a:solidFill>
                  <a:schemeClr val="dk1"/>
                </a:solidFill>
                <a:latin typeface="Calibri"/>
                <a:ea typeface="Calibri"/>
                <a:cs typeface="Calibri"/>
                <a:sym typeface="Calibri"/>
              </a:rPr>
              <a:t>You are trying to convey ideas by boiling it down in representations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Shape 59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1" name="Shape 5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marL="457200" lvl="0" indent="-228600">
              <a:spcBef>
                <a:spcPts val="0"/>
              </a:spcBef>
              <a:buClr>
                <a:schemeClr val="dk1"/>
              </a:buClr>
              <a:buFont typeface="Calibri"/>
              <a:buChar char="➔"/>
            </a:pPr>
            <a:r>
              <a:rPr lang="en" sz="1400">
                <a:solidFill>
                  <a:schemeClr val="dk1"/>
                </a:solidFill>
                <a:latin typeface="Calibri"/>
                <a:ea typeface="Calibri"/>
                <a:cs typeface="Calibri"/>
                <a:sym typeface="Calibri"/>
              </a:rPr>
              <a:t>Validate ideas</a:t>
            </a:r>
          </a:p>
          <a:p>
            <a:pPr marL="457200" lvl="0" indent="-228600">
              <a:spcBef>
                <a:spcPts val="0"/>
              </a:spcBef>
              <a:buClr>
                <a:schemeClr val="dk1"/>
              </a:buClr>
              <a:buFont typeface="Calibri"/>
              <a:buChar char="➔"/>
            </a:pPr>
            <a:r>
              <a:rPr lang="en" sz="1400">
                <a:solidFill>
                  <a:schemeClr val="dk1"/>
                </a:solidFill>
                <a:latin typeface="Calibri"/>
                <a:ea typeface="Calibri"/>
                <a:cs typeface="Calibri"/>
                <a:sym typeface="Calibri"/>
              </a:rPr>
              <a:t>Creative, free flowing</a:t>
            </a:r>
          </a:p>
          <a:p>
            <a:pPr marL="457200" lvl="0" indent="-228600" rtl="0">
              <a:spcBef>
                <a:spcPts val="0"/>
              </a:spcBef>
              <a:buClr>
                <a:schemeClr val="dk1"/>
              </a:buClr>
              <a:buFont typeface="Calibri"/>
              <a:buChar char="➔"/>
            </a:pPr>
            <a:r>
              <a:rPr lang="en" sz="1400">
                <a:solidFill>
                  <a:schemeClr val="dk1"/>
                </a:solidFill>
                <a:latin typeface="Calibri"/>
                <a:ea typeface="Calibri"/>
                <a:cs typeface="Calibri"/>
                <a:sym typeface="Calibri"/>
              </a:rPr>
              <a:t>Used to wireframe / design </a:t>
            </a:r>
          </a:p>
          <a:p>
            <a:pPr lvl="0" rtl="0">
              <a:spcBef>
                <a:spcPts val="0"/>
              </a:spcBef>
              <a:buNone/>
            </a:pPr>
            <a:endParaRPr sz="1400">
              <a:solidFill>
                <a:schemeClr val="dk1"/>
              </a:solidFill>
              <a:latin typeface="Calibri"/>
              <a:ea typeface="Calibri"/>
              <a:cs typeface="Calibri"/>
              <a:sym typeface="Calibri"/>
            </a:endParaRPr>
          </a:p>
          <a:p>
            <a:pPr lvl="0" rtl="0">
              <a:spcBef>
                <a:spcPts val="0"/>
              </a:spcBef>
              <a:buNone/>
            </a:pPr>
            <a:r>
              <a:rPr lang="en" sz="1400">
                <a:solidFill>
                  <a:schemeClr val="dk1"/>
                </a:solidFill>
                <a:latin typeface="Calibri"/>
                <a:ea typeface="Calibri"/>
                <a:cs typeface="Calibri"/>
                <a:sym typeface="Calibri"/>
              </a:rPr>
              <a:t>When designing screens, for example, a quick sketch gets right to the point, it’s often worth a 1000 words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Shape 60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3" name="Shape 60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There are standard ways to lead you to the path of the right standard visualization</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Shape 61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6" name="Shape 61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en" dirty="0">
                <a:solidFill>
                  <a:schemeClr val="dk1"/>
                </a:solidFill>
              </a:rPr>
              <a:t>Creating tools for data Exploration gets very tricky</a:t>
            </a:r>
          </a:p>
          <a:p>
            <a:pPr lvl="0" rtl="0">
              <a:spcBef>
                <a:spcPts val="0"/>
              </a:spcBef>
              <a:buClr>
                <a:schemeClr val="dk1"/>
              </a:buClr>
              <a:buSzPct val="100000"/>
              <a:buFont typeface="Arial"/>
              <a:buNone/>
            </a:pPr>
            <a:r>
              <a:rPr lang="en" dirty="0">
                <a:solidFill>
                  <a:schemeClr val="dk1"/>
                </a:solidFill>
              </a:rPr>
              <a:t>Graph is more complicated but some common algorithms give us </a:t>
            </a:r>
            <a:r>
              <a:rPr lang="en" dirty="0" smtClean="0">
                <a:solidFill>
                  <a:schemeClr val="dk1"/>
                </a:solidFill>
              </a:rPr>
              <a:t>hints</a:t>
            </a:r>
            <a:endParaRPr lang="en-US" dirty="0" smtClean="0">
              <a:solidFill>
                <a:schemeClr val="dk1"/>
              </a:solidFill>
            </a:endParaRPr>
          </a:p>
          <a:p>
            <a:pPr lvl="0" rtl="0">
              <a:spcBef>
                <a:spcPts val="0"/>
              </a:spcBef>
              <a:buClr>
                <a:schemeClr val="dk1"/>
              </a:buClr>
              <a:buSzPct val="100000"/>
              <a:buFont typeface="Arial"/>
              <a:buNone/>
            </a:pPr>
            <a:endParaRPr lang="en-US" dirty="0" smtClean="0">
              <a:solidFill>
                <a:schemeClr val="dk1"/>
              </a:solidFill>
            </a:endParaRPr>
          </a:p>
          <a:p>
            <a:pPr lvl="0" rtl="0">
              <a:spcBef>
                <a:spcPts val="0"/>
              </a:spcBef>
              <a:buClr>
                <a:schemeClr val="dk1"/>
              </a:buClr>
              <a:buSzPct val="100000"/>
              <a:buFont typeface="Arial"/>
              <a:buNone/>
            </a:pPr>
            <a:r>
              <a:rPr lang="en-US" dirty="0" smtClean="0">
                <a:solidFill>
                  <a:schemeClr val="dk1"/>
                </a:solidFill>
              </a:rPr>
              <a:t>I’ll show an example a little later on about centrality (basically influence) &lt;- we’re going to concentrate here because it is a complex data exploration example</a:t>
            </a:r>
            <a:endParaRPr lang="en" dirty="0">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Shape 73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0" name="Shape 74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Remember this guy</a:t>
            </a:r>
          </a:p>
          <a:p>
            <a:pPr lvl="0" rtl="0">
              <a:spcBef>
                <a:spcPts val="0"/>
              </a:spcBef>
              <a:buNone/>
            </a:pPr>
            <a:endParaRPr/>
          </a:p>
          <a:p>
            <a:pPr lvl="0" rtl="0">
              <a:spcBef>
                <a:spcPts val="0"/>
              </a:spcBef>
              <a:buNone/>
            </a:pPr>
            <a:r>
              <a:rPr lang="en"/>
              <a:t>A Note here about keeping  the perspective of your users in mind:</a:t>
            </a:r>
          </a:p>
          <a:p>
            <a:pPr lvl="0">
              <a:spcBef>
                <a:spcPts val="0"/>
              </a:spcBef>
              <a:buNone/>
            </a:pPr>
            <a:r>
              <a:rPr lang="en"/>
              <a:t>How they do their work and their environment matters,</a:t>
            </a:r>
          </a:p>
          <a:p>
            <a:pPr lvl="0">
              <a:spcBef>
                <a:spcPts val="0"/>
              </a:spcBef>
              <a:buNone/>
            </a:pPr>
            <a:r>
              <a:rPr lang="en"/>
              <a:t> for example this guy is configuring a fiber optics network in the field. </a:t>
            </a:r>
          </a:p>
          <a:p>
            <a:pPr lvl="0">
              <a:spcBef>
                <a:spcPts val="0"/>
              </a:spcBef>
              <a:buNone/>
            </a:pPr>
            <a:r>
              <a:rPr lang="en"/>
              <a:t>He’s probably very interested in aspects of the graph data</a:t>
            </a:r>
          </a:p>
          <a:p>
            <a:pPr lvl="0" rtl="0">
              <a:spcBef>
                <a:spcPts val="0"/>
              </a:spcBef>
              <a:buNone/>
            </a:pPr>
            <a:r>
              <a:rPr lang="en"/>
              <a:t> but he’d be pretty unhappy traversing  250k  vertices in an interactive node chart on that little touch screen</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Shape 74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0" name="Shape 75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Let’s look at an example scenario on how to walk thru this process we’ve just outlined</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Shape 75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6" name="Shape 75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Here is an example problem</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Shape 7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64" name="Shape 7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dirty="0"/>
              <a:t>So here are a few user goals related to that problem</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Shape 283"/>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4" name="Shape 28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solidFill>
                  <a:schemeClr val="dk1"/>
                </a:solidFill>
              </a:rPr>
              <a:t>*</a:t>
            </a:r>
            <a:r>
              <a:rPr lang="en" dirty="0" smtClean="0">
                <a:solidFill>
                  <a:schemeClr val="dk1"/>
                </a:solidFill>
              </a:rPr>
              <a:t>As </a:t>
            </a:r>
            <a:r>
              <a:rPr lang="en" dirty="0">
                <a:solidFill>
                  <a:schemeClr val="dk1"/>
                </a:solidFill>
              </a:rPr>
              <a:t>I mentioned, I work for a company named Expero, </a:t>
            </a:r>
            <a:endParaRPr lang="en-US" dirty="0" smtClean="0">
              <a:solidFill>
                <a:schemeClr val="dk1"/>
              </a:solidFill>
            </a:endParaRPr>
          </a:p>
          <a:p>
            <a:pPr lvl="0">
              <a:spcBef>
                <a:spcPts val="0"/>
              </a:spcBef>
              <a:buNone/>
            </a:pPr>
            <a:r>
              <a:rPr lang="en-US" dirty="0" smtClean="0">
                <a:solidFill>
                  <a:schemeClr val="dk1"/>
                </a:solidFill>
              </a:rPr>
              <a:t>S</a:t>
            </a:r>
            <a:r>
              <a:rPr lang="en" dirty="0" smtClean="0">
                <a:solidFill>
                  <a:schemeClr val="dk1"/>
                </a:solidFill>
              </a:rPr>
              <a:t>pecializes </a:t>
            </a:r>
            <a:r>
              <a:rPr lang="en" dirty="0">
                <a:solidFill>
                  <a:schemeClr val="dk1"/>
                </a:solidFill>
              </a:rPr>
              <a:t>in bring Challenging Product Ideas to life, </a:t>
            </a:r>
          </a:p>
          <a:p>
            <a:pPr lvl="0">
              <a:spcBef>
                <a:spcPts val="0"/>
              </a:spcBef>
              <a:buNone/>
            </a:pPr>
            <a:endParaRPr dirty="0">
              <a:solidFill>
                <a:schemeClr val="dk1"/>
              </a:solidFill>
            </a:endParaRPr>
          </a:p>
          <a:p>
            <a:pPr lvl="0">
              <a:spcBef>
                <a:spcPts val="0"/>
              </a:spcBef>
              <a:buNone/>
            </a:pPr>
            <a:r>
              <a:rPr lang="en" dirty="0">
                <a:solidFill>
                  <a:schemeClr val="dk1"/>
                </a:solidFill>
              </a:rPr>
              <a:t>More and more often that means Big Data, especially Graph</a:t>
            </a:r>
          </a:p>
          <a:p>
            <a:pPr lvl="0">
              <a:spcBef>
                <a:spcPts val="0"/>
              </a:spcBef>
              <a:buNone/>
            </a:pPr>
            <a:endParaRPr dirty="0">
              <a:solidFill>
                <a:schemeClr val="dk1"/>
              </a:solidFill>
            </a:endParaRPr>
          </a:p>
          <a:p>
            <a:pPr lvl="0" rtl="0">
              <a:spcBef>
                <a:spcPts val="0"/>
              </a:spcBef>
              <a:buClr>
                <a:schemeClr val="dk1"/>
              </a:buClr>
              <a:buSzPct val="100000"/>
              <a:buFont typeface="Arial"/>
              <a:buNone/>
            </a:pPr>
            <a:r>
              <a:rPr lang="en" dirty="0">
                <a:solidFill>
                  <a:schemeClr val="dk1"/>
                </a:solidFill>
              </a:rPr>
              <a:t>Our architecture and development team is well established in graph, many of you may have heard of our work there(Tinkerpop), but to us, graph is not just a backend technology</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Shape 771"/>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2" name="Shape 7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Once we know what our users want, we experience the data,</a:t>
            </a:r>
          </a:p>
          <a:p>
            <a:pPr lvl="0">
              <a:spcBef>
                <a:spcPts val="0"/>
              </a:spcBef>
              <a:buNone/>
            </a:pPr>
            <a:r>
              <a:rPr lang="en"/>
              <a:t> look at our social media activity in a  graph (human interaction!),</a:t>
            </a:r>
          </a:p>
          <a:p>
            <a:pPr lvl="0">
              <a:spcBef>
                <a:spcPts val="0"/>
              </a:spcBef>
              <a:buNone/>
            </a:pPr>
            <a:endParaRPr/>
          </a:p>
          <a:p>
            <a:pPr lvl="0">
              <a:spcBef>
                <a:spcPts val="0"/>
              </a:spcBef>
              <a:buNone/>
            </a:pPr>
            <a:r>
              <a:rPr lang="en"/>
              <a:t> look at  financial numbers…</a:t>
            </a:r>
          </a:p>
          <a:p>
            <a:pPr lvl="0">
              <a:spcBef>
                <a:spcPts val="0"/>
              </a:spcBef>
              <a:buNone/>
            </a:pPr>
            <a:r>
              <a:rPr lang="en"/>
              <a:t>We look at product announcements</a:t>
            </a:r>
          </a:p>
          <a:p>
            <a:pPr lvl="0">
              <a:spcBef>
                <a:spcPts val="0"/>
              </a:spcBef>
              <a:buNone/>
            </a:pPr>
            <a:endParaRPr/>
          </a:p>
          <a:p>
            <a:pPr lvl="0" rtl="0">
              <a:spcBef>
                <a:spcPts val="0"/>
              </a:spcBef>
              <a:buNone/>
            </a:pPr>
            <a:r>
              <a:rPr lang="en"/>
              <a:t>All over time and by region</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Shape 78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3" name="Shape 7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So now we’ve got some data, How are we going to slice it  to gain insights?  </a:t>
            </a:r>
          </a:p>
          <a:p>
            <a:pPr lvl="0">
              <a:spcBef>
                <a:spcPts val="0"/>
              </a:spcBef>
              <a:buNone/>
            </a:pPr>
            <a:r>
              <a:rPr lang="en"/>
              <a:t>Well our user goals will tell us how,</a:t>
            </a:r>
          </a:p>
          <a:p>
            <a:pPr lvl="0">
              <a:spcBef>
                <a:spcPts val="0"/>
              </a:spcBef>
              <a:buNone/>
            </a:pPr>
            <a:endParaRPr/>
          </a:p>
          <a:p>
            <a:pPr lvl="0" rtl="0">
              <a:spcBef>
                <a:spcPts val="0"/>
              </a:spcBef>
              <a:buNone/>
            </a:pPr>
            <a:r>
              <a:rPr lang="en"/>
              <a:t> what are they most interested, how do they want to filter and pivot</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2"/>
        <p:cNvGrpSpPr/>
        <p:nvPr/>
      </p:nvGrpSpPr>
      <p:grpSpPr>
        <a:xfrm>
          <a:off x="0" y="0"/>
          <a:ext cx="0" cy="0"/>
          <a:chOff x="0" y="0"/>
          <a:chExt cx="0" cy="0"/>
        </a:xfrm>
      </p:grpSpPr>
      <p:sp>
        <p:nvSpPr>
          <p:cNvPr id="793" name="Shape 79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4" name="Shape 79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solidFill>
                  <a:schemeClr val="dk1"/>
                </a:solidFill>
              </a:rPr>
              <a:t>What does it tell us:</a:t>
            </a:r>
          </a:p>
          <a:p>
            <a:pPr lvl="0">
              <a:spcBef>
                <a:spcPts val="0"/>
              </a:spcBef>
              <a:buClr>
                <a:schemeClr val="dk1"/>
              </a:buClr>
              <a:buSzPct val="100000"/>
              <a:buFont typeface="Arial"/>
              <a:buNone/>
            </a:pPr>
            <a:r>
              <a:rPr lang="en">
                <a:solidFill>
                  <a:schemeClr val="dk1"/>
                </a:solidFill>
              </a:rPr>
              <a:t>Sales asymmetrical region to region</a:t>
            </a:r>
          </a:p>
          <a:p>
            <a:pPr lvl="0">
              <a:spcBef>
                <a:spcPts val="0"/>
              </a:spcBef>
              <a:buClr>
                <a:schemeClr val="dk1"/>
              </a:buClr>
              <a:buSzPct val="100000"/>
              <a:buFont typeface="Arial"/>
              <a:buNone/>
            </a:pPr>
            <a:r>
              <a:rPr lang="en">
                <a:solidFill>
                  <a:schemeClr val="dk1"/>
                </a:solidFill>
              </a:rPr>
              <a:t>New product announcements are made at the region level</a:t>
            </a:r>
          </a:p>
          <a:p>
            <a:pPr lvl="0">
              <a:spcBef>
                <a:spcPts val="0"/>
              </a:spcBef>
              <a:buNone/>
            </a:pPr>
            <a:r>
              <a:rPr lang="en">
                <a:solidFill>
                  <a:schemeClr val="dk1"/>
                </a:solidFill>
              </a:rPr>
              <a:t>Social media indicates “stickiness” of those announcements through comments, retweets, posts, etc… in some regions </a:t>
            </a:r>
          </a:p>
          <a:p>
            <a:pPr lvl="0">
              <a:spcBef>
                <a:spcPts val="0"/>
              </a:spcBef>
              <a:buNone/>
            </a:pPr>
            <a:endParaRPr>
              <a:solidFill>
                <a:schemeClr val="dk1"/>
              </a:solidFill>
            </a:endParaRPr>
          </a:p>
          <a:p>
            <a:pPr lvl="0" rtl="0">
              <a:spcBef>
                <a:spcPts val="0"/>
              </a:spcBef>
              <a:buClr>
                <a:schemeClr val="dk1"/>
              </a:buClr>
              <a:buSzPct val="100000"/>
              <a:buFont typeface="Arial"/>
              <a:buNone/>
            </a:pPr>
            <a:r>
              <a:rPr lang="en">
                <a:solidFill>
                  <a:schemeClr val="dk1"/>
                </a:solidFill>
              </a:rPr>
              <a:t>There is a correlation between social media activity and sales/finances</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Shape 805"/>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6" name="Shape 80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Here is an example design spec, note we’ve retained the dominant dimensions as navigation points in our information architecture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Shape 819"/>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0" name="Shape 82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And here are our primary entities, both in standard visualization </a:t>
            </a:r>
          </a:p>
          <a:p>
            <a:pPr lvl="0">
              <a:spcBef>
                <a:spcPts val="0"/>
              </a:spcBef>
              <a:buNone/>
            </a:pPr>
            <a:r>
              <a:rPr lang="en"/>
              <a:t>as well as exploratory data analysis,</a:t>
            </a:r>
          </a:p>
          <a:p>
            <a:pPr lvl="0" rtl="0">
              <a:spcBef>
                <a:spcPts val="0"/>
              </a:spcBef>
              <a:buNone/>
            </a:pPr>
            <a:r>
              <a:rPr lang="en"/>
              <a:t> in this case, geospatial occurrences of social media activity</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Shape 83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4" name="Shape 8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A bit of a more detailed version of the spec, </a:t>
            </a:r>
          </a:p>
          <a:p>
            <a:pPr lvl="0" rtl="0">
              <a:spcBef>
                <a:spcPts val="0"/>
              </a:spcBef>
              <a:buNone/>
            </a:pPr>
            <a:r>
              <a:rPr lang="en"/>
              <a:t>this shows a drill in on a node chart to identify regional key influencers in social media (centrality algorithm, those with the most connections)</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5"/>
        <p:cNvGrpSpPr/>
        <p:nvPr/>
      </p:nvGrpSpPr>
      <p:grpSpPr>
        <a:xfrm>
          <a:off x="0" y="0"/>
          <a:ext cx="0" cy="0"/>
          <a:chOff x="0" y="0"/>
          <a:chExt cx="0" cy="0"/>
        </a:xfrm>
      </p:grpSpPr>
      <p:sp>
        <p:nvSpPr>
          <p:cNvPr id="846" name="Shape 84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7" name="Shape 8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And a couple more related design examples, related to a  customer 360 view in the retail space</a:t>
            </a:r>
          </a:p>
          <a:p>
            <a:pPr lvl="0">
              <a:spcBef>
                <a:spcPts val="0"/>
              </a:spcBef>
              <a:buNone/>
            </a:pPr>
            <a:endParaRPr/>
          </a:p>
          <a:p>
            <a:pPr lvl="0">
              <a:spcBef>
                <a:spcPts val="0"/>
              </a:spcBef>
              <a:buNone/>
            </a:pPr>
            <a:r>
              <a:rPr lang="en"/>
              <a:t>this one is also a centrality algorithm, </a:t>
            </a:r>
          </a:p>
          <a:p>
            <a:pPr lvl="0" rtl="0">
              <a:spcBef>
                <a:spcPts val="0"/>
              </a:spcBef>
              <a:buNone/>
            </a:pPr>
            <a:r>
              <a:rPr lang="en"/>
              <a:t>interspliced with standard visualizations to show data correlation on our  dominant dimensions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Shape 85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4" name="Shape 85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And a drill down view of the same example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Shape 86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61" name="Shape 86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Disclaimer, this is going to be from a web-based delivery perspective, it’s what i know</a:t>
            </a:r>
          </a:p>
          <a:p>
            <a:pPr lvl="0">
              <a:spcBef>
                <a:spcPts val="0"/>
              </a:spcBef>
              <a:buNone/>
            </a:pPr>
            <a:endParaRPr/>
          </a:p>
          <a:p>
            <a:pPr lvl="0">
              <a:spcBef>
                <a:spcPts val="0"/>
              </a:spcBef>
              <a:buNone/>
            </a:pPr>
            <a:r>
              <a:rPr lang="en"/>
              <a:t>Dig thru the spec to enumerate the charts, level of interactivity and ui widgets you need</a:t>
            </a:r>
          </a:p>
          <a:p>
            <a:pPr lvl="0">
              <a:spcBef>
                <a:spcPts val="0"/>
              </a:spcBef>
              <a:buNone/>
            </a:pPr>
            <a:r>
              <a:rPr lang="en"/>
              <a:t>Look at libraries already out there, there are a ton of good things</a:t>
            </a:r>
          </a:p>
          <a:p>
            <a:pPr lvl="0" rtl="0">
              <a:spcBef>
                <a:spcPts val="0"/>
              </a:spcBef>
              <a:buNone/>
            </a:pPr>
            <a:r>
              <a:rPr lang="en"/>
              <a:t>Make sure everything fits together, frankenstein UIs  are hard to use and maintain</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9"/>
        <p:cNvGrpSpPr/>
        <p:nvPr/>
      </p:nvGrpSpPr>
      <p:grpSpPr>
        <a:xfrm>
          <a:off x="0" y="0"/>
          <a:ext cx="0" cy="0"/>
          <a:chOff x="0" y="0"/>
          <a:chExt cx="0" cy="0"/>
        </a:xfrm>
      </p:grpSpPr>
      <p:sp>
        <p:nvSpPr>
          <p:cNvPr id="870" name="Shape 870"/>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1" name="Shape 87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Stand up your data to experience it in the most expedient way possible, don’t write a ton of code if you can avoid it. </a:t>
            </a:r>
          </a:p>
          <a:p>
            <a:pPr lvl="0" rtl="0">
              <a:spcBef>
                <a:spcPts val="0"/>
              </a:spcBef>
              <a:buNone/>
            </a:pPr>
            <a:r>
              <a:rPr lang="en" dirty="0"/>
              <a:t>There are products like Linkurious Enterprise that do this, your database package may also have pretty powerful </a:t>
            </a:r>
            <a:r>
              <a:rPr lang="en" dirty="0" smtClean="0"/>
              <a:t>tools</a:t>
            </a:r>
            <a:endParaRPr lang="en-US" dirty="0" smtClean="0"/>
          </a:p>
          <a:p>
            <a:pPr lvl="0" rtl="0">
              <a:spcBef>
                <a:spcPts val="0"/>
              </a:spcBef>
              <a:buNone/>
            </a:pPr>
            <a:endParaRPr lang="en-US" dirty="0" smtClean="0"/>
          </a:p>
          <a:p>
            <a:pPr lvl="0" rtl="0">
              <a:spcBef>
                <a:spcPts val="0"/>
              </a:spcBef>
              <a:buNone/>
            </a:pPr>
            <a:r>
              <a:rPr lang="en-US" dirty="0" smtClean="0"/>
              <a:t>This might be all you need</a:t>
            </a:r>
            <a:endParaRPr lang="e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Shape 2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0" name="Shape 29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Show of hands, how many people are familiar with Graph data?</a:t>
            </a:r>
          </a:p>
          <a:p>
            <a:pPr lvl="0">
              <a:spcBef>
                <a:spcPts val="0"/>
              </a:spcBef>
              <a:buNone/>
            </a:pPr>
            <a:r>
              <a:rPr lang="en" dirty="0"/>
              <a:t>How many people are actively working on a project that involves a graph database</a:t>
            </a:r>
            <a:r>
              <a:rPr lang="en" dirty="0" smtClean="0"/>
              <a:t>?</a:t>
            </a:r>
            <a:endParaRPr lang="en-US" dirty="0" smtClean="0"/>
          </a:p>
          <a:p>
            <a:pPr lvl="0">
              <a:spcBef>
                <a:spcPts val="0"/>
              </a:spcBef>
              <a:buNone/>
            </a:pPr>
            <a:r>
              <a:rPr lang="en-US" dirty="0" smtClean="0"/>
              <a:t>How many people here are UX designers?</a:t>
            </a:r>
            <a:r>
              <a:rPr lang="en-US" baseline="0" dirty="0" smtClean="0"/>
              <a:t> Do you know what the chief UX complaint is? Performance, data doesn’t go back and forth fast enough.</a:t>
            </a:r>
          </a:p>
          <a:p>
            <a:pPr lvl="0">
              <a:spcBef>
                <a:spcPts val="0"/>
              </a:spcBef>
              <a:buNone/>
            </a:pPr>
            <a:r>
              <a:rPr lang="en-US" baseline="0" dirty="0" smtClean="0"/>
              <a:t>So in a sense everyone that designs aspects of a software application designs the UX.</a:t>
            </a:r>
          </a:p>
          <a:p>
            <a:pPr lvl="0">
              <a:spcBef>
                <a:spcPts val="0"/>
              </a:spcBef>
              <a:buNone/>
            </a:pPr>
            <a:r>
              <a:rPr lang="en-US" baseline="0" dirty="0" smtClean="0"/>
              <a:t>User centered design is as much a philosophy as it is a discipline and I’ll show you the process that I employee, </a:t>
            </a:r>
          </a:p>
          <a:p>
            <a:pPr lvl="0">
              <a:spcBef>
                <a:spcPts val="0"/>
              </a:spcBef>
              <a:buNone/>
            </a:pPr>
            <a:r>
              <a:rPr lang="en-US" baseline="0" dirty="0" smtClean="0"/>
              <a:t>we employee at </a:t>
            </a:r>
            <a:r>
              <a:rPr lang="en-US" baseline="0" dirty="0" err="1" smtClean="0"/>
              <a:t>Expero</a:t>
            </a:r>
            <a:r>
              <a:rPr lang="en-US" baseline="0" dirty="0" smtClean="0"/>
              <a:t>, to inject that user centered design philosophy into graph solutions we design and develop</a:t>
            </a:r>
            <a:endParaRPr lang="en" dirty="0"/>
          </a:p>
          <a:p>
            <a:pPr lvl="0">
              <a:spcBef>
                <a:spcPts val="0"/>
              </a:spcBef>
              <a:buNone/>
            </a:pPr>
            <a:endParaRPr dirty="0"/>
          </a:p>
          <a:p>
            <a:pPr lvl="0" rtl="0">
              <a:spcBef>
                <a:spcPts val="0"/>
              </a:spcBef>
              <a:buNone/>
            </a:pPr>
            <a:r>
              <a:rPr lang="en" dirty="0"/>
              <a:t>We’ll briefly go over the basic concept of a graph to help orient everyone then we’ll jump into the UX aspects of the talk</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Shape 882"/>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3" name="Shape 88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Modern UI Frameworks and libraries make things easier, faster and more cohesive </a:t>
            </a:r>
          </a:p>
          <a:p>
            <a:pPr lvl="0" rtl="0">
              <a:spcBef>
                <a:spcPts val="0"/>
              </a:spcBef>
              <a:buNone/>
            </a:pPr>
            <a:r>
              <a:rPr lang="en"/>
              <a:t>They keep your designers and developers on the rails with best practices</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Shape 89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5" name="Shape 8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There are tons of things out there to quickly stand up a performant, interactive node chart in a custom application</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Shape 91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7" name="Shape 9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solidFill>
                  <a:schemeClr val="dk1"/>
                </a:solidFill>
              </a:rPr>
              <a:t>Same can be said for map products</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Shape 933"/>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4" name="Shape 93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A good, lightweight charting option will drop into most frameworks</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Shape 946"/>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7" name="Shape 94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Time series widgets are complex, the folks at Keylines have put together a very powerful one that integrates with their other graph based widgets</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4"/>
        <p:cNvGrpSpPr/>
        <p:nvPr/>
      </p:nvGrpSpPr>
      <p:grpSpPr>
        <a:xfrm>
          <a:off x="0" y="0"/>
          <a:ext cx="0" cy="0"/>
          <a:chOff x="0" y="0"/>
          <a:chExt cx="0" cy="0"/>
        </a:xfrm>
      </p:grpSpPr>
      <p:sp>
        <p:nvSpPr>
          <p:cNvPr id="955" name="Shape 955"/>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smtClean="0"/>
              <a:t>Happy to answer</a:t>
            </a:r>
            <a:r>
              <a:rPr lang="en-US" baseline="0" dirty="0" smtClean="0"/>
              <a:t> any questions, feel free to reach out to me directly</a:t>
            </a:r>
            <a:endParaRPr lang="en" dirty="0" smtClean="0"/>
          </a:p>
          <a:p>
            <a:pPr lvl="0" rtl="0">
              <a:spcBef>
                <a:spcPts val="0"/>
              </a:spcBef>
              <a:buNone/>
            </a:pPr>
            <a:r>
              <a:rPr lang="en" dirty="0" smtClean="0"/>
              <a:t>Thanks </a:t>
            </a:r>
            <a:r>
              <a:rPr lang="en" dirty="0"/>
              <a:t>so much for your time, good luck with all your graph projects</a:t>
            </a:r>
            <a:r>
              <a:rPr lang="en" dirty="0" smtClean="0"/>
              <a:t>!</a:t>
            </a:r>
            <a:endParaRPr lang="en-US" dirty="0" smtClean="0"/>
          </a:p>
        </p:txBody>
      </p:sp>
      <p:sp>
        <p:nvSpPr>
          <p:cNvPr id="956" name="Shape 9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Shape 294"/>
          <p:cNvSpPr>
            <a:spLocks noGrp="1" noRot="1" noChangeAspect="1"/>
          </p:cNvSpPr>
          <p:nvPr>
            <p:ph type="sldImg" idx="2"/>
          </p:nvPr>
        </p:nvSpPr>
        <p:spPr>
          <a:xfrm>
            <a:off x="381187"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5" name="Shape 29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Shape 30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1" name="Shape 30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dirty="0"/>
              <a:t>At it’s simplest, a graph is a group of nodes connected by some kind of relationship.  These are also referred to as vertices and edges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solidFill>
                  <a:schemeClr val="dk1"/>
                </a:solidFill>
              </a:rPr>
              <a:t>That could be geographical nodes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It could be familial</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Shape 34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3" name="Shape 3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r>
              <a:rPr lang="en"/>
              <a:t>It could be business oriented </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7.png"/><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8.png"/><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8.png"/><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5.png"/><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8.png"/><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8.png"/><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3"/>
        <p:cNvGrpSpPr/>
        <p:nvPr/>
      </p:nvGrpSpPr>
      <p:grpSpPr>
        <a:xfrm>
          <a:off x="0" y="0"/>
          <a:ext cx="0" cy="0"/>
          <a:chOff x="0" y="0"/>
          <a:chExt cx="0" cy="0"/>
        </a:xfrm>
      </p:grpSpPr>
      <p:pic>
        <p:nvPicPr>
          <p:cNvPr id="14" name="Shape 14" descr="16:9.png"/>
          <p:cNvPicPr preferRelativeResize="0"/>
          <p:nvPr/>
        </p:nvPicPr>
        <p:blipFill rotWithShape="1">
          <a:blip r:embed="rId2">
            <a:alphaModFix/>
          </a:blip>
          <a:srcRect/>
          <a:stretch/>
        </p:blipFill>
        <p:spPr>
          <a:xfrm>
            <a:off x="0" y="0"/>
            <a:ext cx="9144000" cy="5143499"/>
          </a:xfrm>
          <a:prstGeom prst="rect">
            <a:avLst/>
          </a:prstGeom>
          <a:noFill/>
          <a:ln>
            <a:noFill/>
          </a:ln>
        </p:spPr>
      </p:pic>
      <p:sp>
        <p:nvSpPr>
          <p:cNvPr id="15" name="Shape 15"/>
          <p:cNvSpPr/>
          <p:nvPr/>
        </p:nvSpPr>
        <p:spPr>
          <a:xfrm>
            <a:off x="877824" y="663"/>
            <a:ext cx="3142800" cy="5142900"/>
          </a:xfrm>
          <a:prstGeom prst="rtTriangle">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6" name="Shape 16"/>
          <p:cNvSpPr/>
          <p:nvPr/>
        </p:nvSpPr>
        <p:spPr>
          <a:xfrm>
            <a:off x="0" y="0"/>
            <a:ext cx="896100" cy="5142900"/>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17" name="Shape 17"/>
          <p:cNvPicPr preferRelativeResize="0"/>
          <p:nvPr/>
        </p:nvPicPr>
        <p:blipFill rotWithShape="1">
          <a:blip r:embed="rId3">
            <a:alphaModFix/>
          </a:blip>
          <a:srcRect/>
          <a:stretch/>
        </p:blipFill>
        <p:spPr>
          <a:xfrm>
            <a:off x="172793" y="2356152"/>
            <a:ext cx="1995900" cy="545100"/>
          </a:xfrm>
          <a:prstGeom prst="rect">
            <a:avLst/>
          </a:prstGeom>
          <a:noFill/>
          <a:ln>
            <a:noFill/>
          </a:ln>
        </p:spPr>
      </p:pic>
      <p:sp>
        <p:nvSpPr>
          <p:cNvPr id="18" name="Shape 18"/>
          <p:cNvSpPr txBox="1">
            <a:spLocks noGrp="1"/>
          </p:cNvSpPr>
          <p:nvPr>
            <p:ph type="ctrTitle"/>
          </p:nvPr>
        </p:nvSpPr>
        <p:spPr>
          <a:xfrm>
            <a:off x="3395798" y="1109470"/>
            <a:ext cx="5284800" cy="18393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Calibri"/>
              <a:buNone/>
              <a:defRPr sz="4000" b="0" i="0" u="none" strike="noStrike" cap="none">
                <a:solidFill>
                  <a:schemeClr val="lt1"/>
                </a:solidFill>
                <a:latin typeface="Calibri"/>
                <a:ea typeface="Calibri"/>
                <a:cs typeface="Calibri"/>
                <a:sym typeface="Calibri"/>
              </a:defRPr>
            </a:lvl1pPr>
            <a:lvl2pPr lvl="1" indent="0" algn="ctr" rtl="0">
              <a:spcBef>
                <a:spcPts val="0"/>
              </a:spcBef>
              <a:buClr>
                <a:schemeClr val="dk1"/>
              </a:buClr>
              <a:buFont typeface="Arial"/>
              <a:buNone/>
              <a:defRPr sz="5200">
                <a:solidFill>
                  <a:schemeClr val="dk1"/>
                </a:solidFill>
              </a:defRPr>
            </a:lvl2pPr>
            <a:lvl3pPr lvl="2" indent="0" algn="ctr" rtl="0">
              <a:spcBef>
                <a:spcPts val="0"/>
              </a:spcBef>
              <a:buClr>
                <a:schemeClr val="dk1"/>
              </a:buClr>
              <a:buFont typeface="Arial"/>
              <a:buNone/>
              <a:defRPr sz="5200">
                <a:solidFill>
                  <a:schemeClr val="dk1"/>
                </a:solidFill>
              </a:defRPr>
            </a:lvl3pPr>
            <a:lvl4pPr lvl="3" indent="0" algn="ctr" rtl="0">
              <a:spcBef>
                <a:spcPts val="0"/>
              </a:spcBef>
              <a:buClr>
                <a:schemeClr val="dk1"/>
              </a:buClr>
              <a:buFont typeface="Arial"/>
              <a:buNone/>
              <a:defRPr sz="5200">
                <a:solidFill>
                  <a:schemeClr val="dk1"/>
                </a:solidFill>
              </a:defRPr>
            </a:lvl4pPr>
            <a:lvl5pPr lvl="4" indent="0" algn="ctr" rtl="0">
              <a:spcBef>
                <a:spcPts val="0"/>
              </a:spcBef>
              <a:buClr>
                <a:schemeClr val="dk1"/>
              </a:buClr>
              <a:buFont typeface="Arial"/>
              <a:buNone/>
              <a:defRPr sz="5200">
                <a:solidFill>
                  <a:schemeClr val="dk1"/>
                </a:solidFill>
              </a:defRPr>
            </a:lvl5pPr>
            <a:lvl6pPr lvl="5" indent="0" algn="ctr" rtl="0">
              <a:spcBef>
                <a:spcPts val="0"/>
              </a:spcBef>
              <a:buClr>
                <a:schemeClr val="dk1"/>
              </a:buClr>
              <a:buFont typeface="Arial"/>
              <a:buNone/>
              <a:defRPr sz="5200">
                <a:solidFill>
                  <a:schemeClr val="dk1"/>
                </a:solidFill>
              </a:defRPr>
            </a:lvl6pPr>
            <a:lvl7pPr lvl="6" indent="0" algn="ctr" rtl="0">
              <a:spcBef>
                <a:spcPts val="0"/>
              </a:spcBef>
              <a:buClr>
                <a:schemeClr val="dk1"/>
              </a:buClr>
              <a:buFont typeface="Arial"/>
              <a:buNone/>
              <a:defRPr sz="5200">
                <a:solidFill>
                  <a:schemeClr val="dk1"/>
                </a:solidFill>
              </a:defRPr>
            </a:lvl7pPr>
            <a:lvl8pPr lvl="7" indent="0" algn="ctr" rtl="0">
              <a:spcBef>
                <a:spcPts val="0"/>
              </a:spcBef>
              <a:buClr>
                <a:schemeClr val="dk1"/>
              </a:buClr>
              <a:buFont typeface="Arial"/>
              <a:buNone/>
              <a:defRPr sz="5200">
                <a:solidFill>
                  <a:schemeClr val="dk1"/>
                </a:solidFill>
              </a:defRPr>
            </a:lvl8pPr>
            <a:lvl9pPr lvl="8" indent="0" algn="ctr" rtl="0">
              <a:spcBef>
                <a:spcPts val="0"/>
              </a:spcBef>
              <a:buClr>
                <a:schemeClr val="dk1"/>
              </a:buClr>
              <a:buFont typeface="Arial"/>
              <a:buNone/>
              <a:defRPr sz="5200">
                <a:solidFill>
                  <a:schemeClr val="dk1"/>
                </a:solidFill>
              </a:defRPr>
            </a:lvl9pPr>
          </a:lstStyle>
          <a:p>
            <a:endParaRPr/>
          </a:p>
        </p:txBody>
      </p:sp>
      <p:sp>
        <p:nvSpPr>
          <p:cNvPr id="19" name="Shape 19"/>
          <p:cNvSpPr txBox="1">
            <a:spLocks noGrp="1"/>
          </p:cNvSpPr>
          <p:nvPr>
            <p:ph type="subTitle" idx="1"/>
          </p:nvPr>
        </p:nvSpPr>
        <p:spPr>
          <a:xfrm>
            <a:off x="3400975" y="2901340"/>
            <a:ext cx="5296800" cy="5955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2"/>
              </a:buClr>
              <a:buFont typeface="Calibri"/>
              <a:buNone/>
              <a:defRPr sz="2400" b="0" i="0" u="none" strike="noStrike" cap="none">
                <a:solidFill>
                  <a:srgbClr val="FFFFFF"/>
                </a:solidFill>
                <a:latin typeface="Calibri"/>
                <a:ea typeface="Calibri"/>
                <a:cs typeface="Calibri"/>
                <a:sym typeface="Calibri"/>
              </a:defRPr>
            </a:lvl1pPr>
            <a:lvl2pPr marL="457200" marR="0" lvl="1"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2pPr>
            <a:lvl3pPr marL="914400" marR="0" lvl="2"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3pPr>
            <a:lvl4pPr marL="1371600" marR="0" lvl="3"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4pPr>
            <a:lvl5pPr marL="1828800" marR="0" lvl="4"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5pPr>
            <a:lvl6pPr marL="2286000" marR="0" lvl="5"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6pPr>
            <a:lvl7pPr marL="2743200" marR="0" lvl="6"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7pPr>
            <a:lvl8pPr marL="3200400" marR="0" lvl="7"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8pPr>
            <a:lvl9pPr marL="3657600" marR="0" lvl="8"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311700" y="524847"/>
            <a:ext cx="8520599" cy="2544899"/>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Calibri"/>
              <a:buNone/>
              <a:defRPr sz="12000" b="0" i="0" u="none" strike="noStrike" cap="none">
                <a:solidFill>
                  <a:schemeClr val="dk1"/>
                </a:solidFill>
                <a:latin typeface="Calibri"/>
                <a:ea typeface="Calibri"/>
                <a:cs typeface="Calibri"/>
                <a:sym typeface="Calibri"/>
              </a:defRPr>
            </a:lvl1pPr>
            <a:lvl2pPr lvl="1" indent="0" algn="ctr">
              <a:spcBef>
                <a:spcPts val="0"/>
              </a:spcBef>
              <a:buClr>
                <a:schemeClr val="dk1"/>
              </a:buClr>
              <a:buFont typeface="Arial"/>
              <a:buNone/>
              <a:defRPr sz="12000">
                <a:solidFill>
                  <a:schemeClr val="dk1"/>
                </a:solidFill>
              </a:defRPr>
            </a:lvl2pPr>
            <a:lvl3pPr lvl="2" indent="0" algn="ctr">
              <a:spcBef>
                <a:spcPts val="0"/>
              </a:spcBef>
              <a:buClr>
                <a:schemeClr val="dk1"/>
              </a:buClr>
              <a:buFont typeface="Arial"/>
              <a:buNone/>
              <a:defRPr sz="12000">
                <a:solidFill>
                  <a:schemeClr val="dk1"/>
                </a:solidFill>
              </a:defRPr>
            </a:lvl3pPr>
            <a:lvl4pPr lvl="3" indent="0" algn="ctr">
              <a:spcBef>
                <a:spcPts val="0"/>
              </a:spcBef>
              <a:buClr>
                <a:schemeClr val="dk1"/>
              </a:buClr>
              <a:buFont typeface="Arial"/>
              <a:buNone/>
              <a:defRPr sz="12000">
                <a:solidFill>
                  <a:schemeClr val="dk1"/>
                </a:solidFill>
              </a:defRPr>
            </a:lvl4pPr>
            <a:lvl5pPr lvl="4" indent="0" algn="ctr">
              <a:spcBef>
                <a:spcPts val="0"/>
              </a:spcBef>
              <a:buClr>
                <a:schemeClr val="dk1"/>
              </a:buClr>
              <a:buFont typeface="Arial"/>
              <a:buNone/>
              <a:defRPr sz="12000">
                <a:solidFill>
                  <a:schemeClr val="dk1"/>
                </a:solidFill>
              </a:defRPr>
            </a:lvl5pPr>
            <a:lvl6pPr lvl="5" indent="0" algn="ctr">
              <a:spcBef>
                <a:spcPts val="0"/>
              </a:spcBef>
              <a:buClr>
                <a:schemeClr val="dk1"/>
              </a:buClr>
              <a:buFont typeface="Arial"/>
              <a:buNone/>
              <a:defRPr sz="12000">
                <a:solidFill>
                  <a:schemeClr val="dk1"/>
                </a:solidFill>
              </a:defRPr>
            </a:lvl6pPr>
            <a:lvl7pPr lvl="6" indent="0" algn="ctr">
              <a:spcBef>
                <a:spcPts val="0"/>
              </a:spcBef>
              <a:buClr>
                <a:schemeClr val="dk1"/>
              </a:buClr>
              <a:buFont typeface="Arial"/>
              <a:buNone/>
              <a:defRPr sz="12000">
                <a:solidFill>
                  <a:schemeClr val="dk1"/>
                </a:solidFill>
              </a:defRPr>
            </a:lvl7pPr>
            <a:lvl8pPr lvl="7" indent="0" algn="ctr">
              <a:spcBef>
                <a:spcPts val="0"/>
              </a:spcBef>
              <a:buClr>
                <a:schemeClr val="dk1"/>
              </a:buClr>
              <a:buFont typeface="Arial"/>
              <a:buNone/>
              <a:defRPr sz="12000">
                <a:solidFill>
                  <a:schemeClr val="dk1"/>
                </a:solidFill>
              </a:defRPr>
            </a:lvl8pPr>
            <a:lvl9pPr lvl="8" indent="0" algn="ctr">
              <a:spcBef>
                <a:spcPts val="0"/>
              </a:spcBef>
              <a:buClr>
                <a:schemeClr val="dk1"/>
              </a:buClr>
              <a:buFont typeface="Arial"/>
              <a:buNone/>
              <a:defRPr sz="12000">
                <a:solidFill>
                  <a:schemeClr val="dk1"/>
                </a:solidFill>
              </a:defRPr>
            </a:lvl9pPr>
          </a:lstStyle>
          <a:p>
            <a:endParaRPr/>
          </a:p>
        </p:txBody>
      </p:sp>
      <p:sp>
        <p:nvSpPr>
          <p:cNvPr id="62" name="Shape 62"/>
          <p:cNvSpPr txBox="1">
            <a:spLocks noGrp="1"/>
          </p:cNvSpPr>
          <p:nvPr>
            <p:ph type="body" idx="1"/>
          </p:nvPr>
        </p:nvSpPr>
        <p:spPr>
          <a:xfrm>
            <a:off x="311700" y="3152225"/>
            <a:ext cx="8520599" cy="1300800"/>
          </a:xfrm>
          <a:prstGeom prst="rect">
            <a:avLst/>
          </a:prstGeom>
          <a:noFill/>
          <a:ln>
            <a:noFill/>
          </a:ln>
        </p:spPr>
        <p:txBody>
          <a:bodyPr lIns="91425" tIns="91425" rIns="91425" bIns="91425" anchor="t" anchorCtr="0"/>
          <a:lstStyle>
            <a:lvl1pPr marL="0" marR="0" lvl="0" indent="0" algn="ctr" rtl="0">
              <a:lnSpc>
                <a:spcPct val="115000"/>
              </a:lnSpc>
              <a:spcBef>
                <a:spcPts val="0"/>
              </a:spcBef>
              <a:spcAft>
                <a:spcPts val="1600"/>
              </a:spcAft>
              <a:buClr>
                <a:schemeClr val="dk2"/>
              </a:buClr>
              <a:buFont typeface="Calibri"/>
              <a:buNone/>
              <a:defRPr sz="1800" b="0" i="0" u="none" strike="noStrike" cap="none">
                <a:solidFill>
                  <a:schemeClr val="dk2"/>
                </a:solidFill>
                <a:latin typeface="Calibri"/>
                <a:ea typeface="Calibri"/>
                <a:cs typeface="Calibri"/>
                <a:sym typeface="Calibri"/>
              </a:defRPr>
            </a:lvl1pPr>
            <a:lvl2pPr marL="457200" marR="0" lvl="1" indent="0" algn="ctr"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2pPr>
            <a:lvl3pPr marL="914400" marR="0" lvl="2" indent="0" algn="ctr"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3pPr>
            <a:lvl4pPr marL="1371600" marR="0" lvl="3" indent="0" algn="ctr"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4pPr>
            <a:lvl5pPr marL="1828800" marR="0" lvl="4" indent="0" algn="ctr"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5pPr>
            <a:lvl6pPr marL="2286000" marR="0" lvl="5" indent="0" algn="ctr"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ctr"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ctr"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ctr"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a:p>
        </p:txBody>
      </p:sp>
      <p:sp>
        <p:nvSpPr>
          <p:cNvPr id="63" name="Shape 63"/>
          <p:cNvSpPr txBox="1">
            <a:spLocks noGrp="1"/>
          </p:cNvSpPr>
          <p:nvPr>
            <p:ph type="sldNum" idx="12"/>
          </p:nvPr>
        </p:nvSpPr>
        <p:spPr>
          <a:xfrm>
            <a:off x="8556684" y="4715055"/>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1"/>
              </a:buClr>
              <a:buSzPct val="25000"/>
              <a:buFont typeface="Calibri"/>
              <a:buNone/>
            </a:pPr>
            <a:fld id="{00000000-1234-1234-1234-123412341234}" type="slidenum">
              <a:rPr lang="en" sz="1000" b="0" i="0" u="none" strike="noStrike" cap="none">
                <a:solidFill>
                  <a:schemeClr val="dk1"/>
                </a:solidFill>
                <a:latin typeface="Calibri"/>
                <a:ea typeface="Calibri"/>
                <a:cs typeface="Calibri"/>
                <a:sym typeface="Calibri"/>
              </a:rPr>
              <a:t>‹#›</a:t>
            </a:fld>
            <a:endParaRPr lang="en" sz="10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4"/>
        <p:cNvGrpSpPr/>
        <p:nvPr/>
      </p:nvGrpSpPr>
      <p:grpSpPr>
        <a:xfrm>
          <a:off x="0" y="0"/>
          <a:ext cx="0" cy="0"/>
          <a:chOff x="0" y="0"/>
          <a:chExt cx="0" cy="0"/>
        </a:xfrm>
      </p:grpSpPr>
      <p:sp>
        <p:nvSpPr>
          <p:cNvPr id="65" name="Shape 65"/>
          <p:cNvSpPr txBox="1">
            <a:spLocks noGrp="1"/>
          </p:cNvSpPr>
          <p:nvPr>
            <p:ph type="sldNum" idx="12"/>
          </p:nvPr>
        </p:nvSpPr>
        <p:spPr>
          <a:xfrm>
            <a:off x="8556684" y="4715055"/>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1"/>
              </a:buClr>
              <a:buSzPct val="25000"/>
              <a:buFont typeface="Calibri"/>
              <a:buNone/>
            </a:pPr>
            <a:fld id="{00000000-1234-1234-1234-123412341234}" type="slidenum">
              <a:rPr lang="en" sz="1000" b="0" i="0" u="none" strike="noStrike" cap="none">
                <a:solidFill>
                  <a:schemeClr val="dk1"/>
                </a:solidFill>
                <a:latin typeface="Calibri"/>
                <a:ea typeface="Calibri"/>
                <a:cs typeface="Calibri"/>
                <a:sym typeface="Calibri"/>
              </a:rPr>
              <a:t>‹#›</a:t>
            </a:fld>
            <a:endParaRPr lang="en" sz="10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slide 1">
    <p:spTree>
      <p:nvGrpSpPr>
        <p:cNvPr id="1" name="Shape 66"/>
        <p:cNvGrpSpPr/>
        <p:nvPr/>
      </p:nvGrpSpPr>
      <p:grpSpPr>
        <a:xfrm>
          <a:off x="0" y="0"/>
          <a:ext cx="0" cy="0"/>
          <a:chOff x="0" y="0"/>
          <a:chExt cx="0" cy="0"/>
        </a:xfrm>
      </p:grpSpPr>
      <p:sp>
        <p:nvSpPr>
          <p:cNvPr id="67" name="Shape 67"/>
          <p:cNvSpPr/>
          <p:nvPr/>
        </p:nvSpPr>
        <p:spPr>
          <a:xfrm>
            <a:off x="4648400" y="3852225"/>
            <a:ext cx="4495499" cy="12912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pic>
        <p:nvPicPr>
          <p:cNvPr id="68" name="Shape 68" descr="background10802.png"/>
          <p:cNvPicPr preferRelativeResize="0"/>
          <p:nvPr/>
        </p:nvPicPr>
        <p:blipFill>
          <a:blip r:embed="rId2">
            <a:alphaModFix/>
          </a:blip>
          <a:stretch>
            <a:fillRect/>
          </a:stretch>
        </p:blipFill>
        <p:spPr>
          <a:xfrm>
            <a:off x="24" y="8049"/>
            <a:ext cx="9144000" cy="5143500"/>
          </a:xfrm>
          <a:prstGeom prst="rect">
            <a:avLst/>
          </a:prstGeom>
          <a:noFill/>
          <a:ln>
            <a:noFill/>
          </a:ln>
        </p:spPr>
      </p:pic>
      <p:sp>
        <p:nvSpPr>
          <p:cNvPr id="69" name="Shape 69"/>
          <p:cNvSpPr/>
          <p:nvPr/>
        </p:nvSpPr>
        <p:spPr>
          <a:xfrm>
            <a:off x="0" y="0"/>
            <a:ext cx="9144000" cy="3540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sp>
        <p:nvSpPr>
          <p:cNvPr id="70" name="Shape 70"/>
          <p:cNvSpPr txBox="1"/>
          <p:nvPr/>
        </p:nvSpPr>
        <p:spPr>
          <a:xfrm>
            <a:off x="108375" y="2158650"/>
            <a:ext cx="7152600" cy="826200"/>
          </a:xfrm>
          <a:prstGeom prst="rect">
            <a:avLst/>
          </a:prstGeom>
          <a:noFill/>
          <a:ln>
            <a:noFill/>
          </a:ln>
        </p:spPr>
        <p:txBody>
          <a:bodyPr lIns="91425" tIns="91425" rIns="91425" bIns="91425" anchor="b" anchorCtr="0">
            <a:noAutofit/>
          </a:bodyPr>
          <a:lstStyle/>
          <a:p>
            <a:pPr lvl="0" rtl="0">
              <a:spcBef>
                <a:spcPts val="0"/>
              </a:spcBef>
              <a:buNone/>
            </a:pPr>
            <a:endParaRPr sz="3600">
              <a:solidFill>
                <a:srgbClr val="FFFFFF"/>
              </a:solidFill>
              <a:latin typeface="Roboto"/>
              <a:ea typeface="Roboto"/>
              <a:cs typeface="Roboto"/>
              <a:sym typeface="Roboto"/>
            </a:endParaRPr>
          </a:p>
        </p:txBody>
      </p:sp>
      <p:sp>
        <p:nvSpPr>
          <p:cNvPr id="71" name="Shape 71"/>
          <p:cNvSpPr txBox="1"/>
          <p:nvPr/>
        </p:nvSpPr>
        <p:spPr>
          <a:xfrm>
            <a:off x="145025" y="2930650"/>
            <a:ext cx="6278999" cy="514799"/>
          </a:xfrm>
          <a:prstGeom prst="rect">
            <a:avLst/>
          </a:prstGeom>
          <a:noFill/>
          <a:ln>
            <a:noFill/>
          </a:ln>
        </p:spPr>
        <p:txBody>
          <a:bodyPr lIns="91425" tIns="91425" rIns="91425" bIns="91425" anchor="t" anchorCtr="0">
            <a:noAutofit/>
          </a:bodyPr>
          <a:lstStyle/>
          <a:p>
            <a:pPr lvl="0" rtl="0">
              <a:spcBef>
                <a:spcPts val="600"/>
              </a:spcBef>
              <a:buNone/>
            </a:pPr>
            <a:endParaRPr sz="1800">
              <a:solidFill>
                <a:srgbClr val="FFFFFF"/>
              </a:solidFill>
              <a:latin typeface="Roboto"/>
              <a:ea typeface="Roboto"/>
              <a:cs typeface="Roboto"/>
              <a:sym typeface="Roboto"/>
            </a:endParaRPr>
          </a:p>
        </p:txBody>
      </p:sp>
      <p:sp>
        <p:nvSpPr>
          <p:cNvPr id="72" name="Shape 72"/>
          <p:cNvSpPr txBox="1"/>
          <p:nvPr/>
        </p:nvSpPr>
        <p:spPr>
          <a:xfrm>
            <a:off x="4878225" y="4743100"/>
            <a:ext cx="4287300" cy="393600"/>
          </a:xfrm>
          <a:prstGeom prst="rect">
            <a:avLst/>
          </a:prstGeom>
          <a:noFill/>
          <a:ln>
            <a:noFill/>
          </a:ln>
        </p:spPr>
        <p:txBody>
          <a:bodyPr lIns="91425" tIns="91425" rIns="91425" bIns="91425" anchor="ctr" anchorCtr="0">
            <a:noAutofit/>
          </a:bodyPr>
          <a:lstStyle/>
          <a:p>
            <a:pPr lvl="0" algn="r" rtl="0">
              <a:spcBef>
                <a:spcPts val="0"/>
              </a:spcBef>
              <a:buNone/>
            </a:pPr>
            <a:r>
              <a:rPr lang="en" sz="700" i="1"/>
              <a:t>Copyright 2016 Expero, Inc. All rights reserved - CONFIDENTIAL.</a:t>
            </a:r>
          </a:p>
          <a:p>
            <a:pPr lvl="0" algn="r" rtl="0">
              <a:spcBef>
                <a:spcPts val="0"/>
              </a:spcBef>
              <a:buNone/>
            </a:pPr>
            <a:r>
              <a:rPr lang="en" sz="700" i="1"/>
              <a:t>This slide deck contains information that is confidential. It should not be distributed.</a:t>
            </a:r>
          </a:p>
        </p:txBody>
      </p:sp>
      <p:pic>
        <p:nvPicPr>
          <p:cNvPr id="73" name="Shape 73" descr="logo.png"/>
          <p:cNvPicPr preferRelativeResize="0"/>
          <p:nvPr/>
        </p:nvPicPr>
        <p:blipFill>
          <a:blip r:embed="rId3">
            <a:alphaModFix/>
          </a:blip>
          <a:stretch>
            <a:fillRect/>
          </a:stretch>
        </p:blipFill>
        <p:spPr>
          <a:xfrm>
            <a:off x="145025" y="24450"/>
            <a:ext cx="1071849" cy="29279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Employee Update Slide">
    <p:spTree>
      <p:nvGrpSpPr>
        <p:cNvPr id="1" name="Shape 74"/>
        <p:cNvGrpSpPr/>
        <p:nvPr/>
      </p:nvGrpSpPr>
      <p:grpSpPr>
        <a:xfrm>
          <a:off x="0" y="0"/>
          <a:ext cx="0" cy="0"/>
          <a:chOff x="0" y="0"/>
          <a:chExt cx="0" cy="0"/>
        </a:xfrm>
      </p:grpSpPr>
      <p:sp>
        <p:nvSpPr>
          <p:cNvPr id="75" name="Shape 75"/>
          <p:cNvSpPr txBox="1">
            <a:spLocks noGrp="1"/>
          </p:cNvSpPr>
          <p:nvPr>
            <p:ph type="sldNum" idx="12"/>
          </p:nvPr>
        </p:nvSpPr>
        <p:spPr>
          <a:xfrm>
            <a:off x="8556791" y="4749850"/>
            <a:ext cx="548699"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76" name="Shape 76"/>
          <p:cNvSpPr txBox="1">
            <a:spLocks noGrp="1"/>
          </p:cNvSpPr>
          <p:nvPr>
            <p:ph type="title"/>
          </p:nvPr>
        </p:nvSpPr>
        <p:spPr>
          <a:xfrm>
            <a:off x="117825" y="229100"/>
            <a:ext cx="3717900" cy="393600"/>
          </a:xfrm>
          <a:prstGeom prst="rect">
            <a:avLst/>
          </a:prstGeom>
        </p:spPr>
        <p:txBody>
          <a:bodyPr lIns="91425" tIns="91425" rIns="91425" bIns="91425" anchor="t" anchorCtr="0"/>
          <a:lstStyle>
            <a:lvl1pPr lvl="0" rtl="0">
              <a:spcBef>
                <a:spcPts val="0"/>
              </a:spcBef>
              <a:buNone/>
              <a:defRPr>
                <a:solidFill>
                  <a:srgbClr val="D85226"/>
                </a:solidFill>
              </a:defRPr>
            </a:lvl1pPr>
            <a:lvl2pPr lvl="1" rtl="0">
              <a:spcBef>
                <a:spcPts val="0"/>
              </a:spcBef>
              <a:buNone/>
              <a:defRPr>
                <a:solidFill>
                  <a:srgbClr val="D85226"/>
                </a:solidFill>
              </a:defRPr>
            </a:lvl2pPr>
            <a:lvl3pPr lvl="2" rtl="0">
              <a:spcBef>
                <a:spcPts val="0"/>
              </a:spcBef>
              <a:buNone/>
              <a:defRPr>
                <a:solidFill>
                  <a:srgbClr val="D85226"/>
                </a:solidFill>
              </a:defRPr>
            </a:lvl3pPr>
            <a:lvl4pPr lvl="3" rtl="0">
              <a:spcBef>
                <a:spcPts val="0"/>
              </a:spcBef>
              <a:buNone/>
              <a:defRPr>
                <a:solidFill>
                  <a:srgbClr val="D85226"/>
                </a:solidFill>
              </a:defRPr>
            </a:lvl4pPr>
            <a:lvl5pPr lvl="4" rtl="0">
              <a:spcBef>
                <a:spcPts val="0"/>
              </a:spcBef>
              <a:buNone/>
              <a:defRPr>
                <a:solidFill>
                  <a:srgbClr val="D85226"/>
                </a:solidFill>
              </a:defRPr>
            </a:lvl5pPr>
            <a:lvl6pPr lvl="5" rtl="0">
              <a:spcBef>
                <a:spcPts val="0"/>
              </a:spcBef>
              <a:buNone/>
              <a:defRPr>
                <a:solidFill>
                  <a:srgbClr val="D85226"/>
                </a:solidFill>
              </a:defRPr>
            </a:lvl6pPr>
            <a:lvl7pPr lvl="6" rtl="0">
              <a:spcBef>
                <a:spcPts val="0"/>
              </a:spcBef>
              <a:buNone/>
              <a:defRPr>
                <a:solidFill>
                  <a:srgbClr val="D85226"/>
                </a:solidFill>
              </a:defRPr>
            </a:lvl7pPr>
            <a:lvl8pPr lvl="7" rtl="0">
              <a:spcBef>
                <a:spcPts val="0"/>
              </a:spcBef>
              <a:buNone/>
              <a:defRPr>
                <a:solidFill>
                  <a:srgbClr val="D85226"/>
                </a:solidFill>
              </a:defRPr>
            </a:lvl8pPr>
            <a:lvl9pPr lvl="8" rtl="0">
              <a:spcBef>
                <a:spcPts val="0"/>
              </a:spcBef>
              <a:buNone/>
              <a:defRPr>
                <a:solidFill>
                  <a:srgbClr val="D85226"/>
                </a:solidFill>
              </a:defRPr>
            </a:lvl9pPr>
          </a:lstStyle>
          <a:p>
            <a:endParaRPr/>
          </a:p>
        </p:txBody>
      </p:sp>
      <p:sp>
        <p:nvSpPr>
          <p:cNvPr id="77" name="Shape 77"/>
          <p:cNvSpPr txBox="1">
            <a:spLocks noGrp="1"/>
          </p:cNvSpPr>
          <p:nvPr>
            <p:ph type="body" idx="1"/>
          </p:nvPr>
        </p:nvSpPr>
        <p:spPr>
          <a:xfrm>
            <a:off x="242175" y="726550"/>
            <a:ext cx="3017400" cy="40908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82"/>
        <p:cNvGrpSpPr/>
        <p:nvPr/>
      </p:nvGrpSpPr>
      <p:grpSpPr>
        <a:xfrm>
          <a:off x="0" y="0"/>
          <a:ext cx="0" cy="0"/>
          <a:chOff x="0" y="0"/>
          <a:chExt cx="0" cy="0"/>
        </a:xfrm>
      </p:grpSpPr>
      <p:sp>
        <p:nvSpPr>
          <p:cNvPr id="83" name="Shape 83"/>
          <p:cNvSpPr txBox="1">
            <a:spLocks noGrp="1"/>
          </p:cNvSpPr>
          <p:nvPr>
            <p:ph type="sldNum" idx="12"/>
          </p:nvPr>
        </p:nvSpPr>
        <p:spPr>
          <a:xfrm>
            <a:off x="8556791"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pic>
        <p:nvPicPr>
          <p:cNvPr id="84" name="Shape 84" descr="background10802.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85" name="Shape 85"/>
          <p:cNvSpPr/>
          <p:nvPr/>
        </p:nvSpPr>
        <p:spPr>
          <a:xfrm>
            <a:off x="0" y="0"/>
            <a:ext cx="9144000" cy="3417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pic>
        <p:nvPicPr>
          <p:cNvPr id="86" name="Shape 86" descr="logo.png"/>
          <p:cNvPicPr preferRelativeResize="0"/>
          <p:nvPr/>
        </p:nvPicPr>
        <p:blipFill>
          <a:blip r:embed="rId3">
            <a:alphaModFix/>
          </a:blip>
          <a:stretch>
            <a:fillRect/>
          </a:stretch>
        </p:blipFill>
        <p:spPr>
          <a:xfrm>
            <a:off x="145024" y="24450"/>
            <a:ext cx="1071849" cy="292799"/>
          </a:xfrm>
          <a:prstGeom prst="rect">
            <a:avLst/>
          </a:prstGeom>
          <a:noFill/>
          <a:ln>
            <a:noFill/>
          </a:ln>
        </p:spPr>
      </p:pic>
      <p:sp>
        <p:nvSpPr>
          <p:cNvPr id="87" name="Shape 87"/>
          <p:cNvSpPr txBox="1">
            <a:spLocks noGrp="1"/>
          </p:cNvSpPr>
          <p:nvPr>
            <p:ph type="title"/>
          </p:nvPr>
        </p:nvSpPr>
        <p:spPr>
          <a:xfrm>
            <a:off x="108375" y="2310074"/>
            <a:ext cx="7152600" cy="498900"/>
          </a:xfrm>
          <a:prstGeom prst="rect">
            <a:avLst/>
          </a:prstGeom>
        </p:spPr>
        <p:txBody>
          <a:bodyPr lIns="91425" tIns="91425" rIns="91425" bIns="91425" anchor="b" anchorCtr="0"/>
          <a:lstStyle>
            <a:lvl1pPr lvl="0" rtl="0">
              <a:spcBef>
                <a:spcPts val="0"/>
              </a:spcBef>
              <a:buNone/>
              <a:defRPr sz="2800" b="0">
                <a:solidFill>
                  <a:srgbClr val="FFFFFF"/>
                </a:solidFill>
                <a:latin typeface="Roboto"/>
                <a:ea typeface="Roboto"/>
                <a:cs typeface="Roboto"/>
                <a:sym typeface="Roboto"/>
              </a:defRPr>
            </a:lvl1pPr>
            <a:lvl2pPr lvl="1" rtl="0">
              <a:spcBef>
                <a:spcPts val="0"/>
              </a:spcBef>
              <a:buNone/>
              <a:defRPr>
                <a:solidFill>
                  <a:srgbClr val="FFFFFF"/>
                </a:solidFill>
              </a:defRPr>
            </a:lvl2pPr>
            <a:lvl3pPr lvl="2" rtl="0">
              <a:spcBef>
                <a:spcPts val="0"/>
              </a:spcBef>
              <a:buNone/>
              <a:defRPr>
                <a:solidFill>
                  <a:srgbClr val="FFFFFF"/>
                </a:solidFill>
              </a:defRPr>
            </a:lvl3pPr>
            <a:lvl4pPr lvl="3" rtl="0">
              <a:spcBef>
                <a:spcPts val="0"/>
              </a:spcBef>
              <a:buNone/>
              <a:defRPr>
                <a:solidFill>
                  <a:srgbClr val="FFFFFF"/>
                </a:solidFill>
              </a:defRPr>
            </a:lvl4pPr>
            <a:lvl5pPr lvl="4" rtl="0">
              <a:spcBef>
                <a:spcPts val="0"/>
              </a:spcBef>
              <a:buNone/>
              <a:defRPr>
                <a:solidFill>
                  <a:srgbClr val="FFFFFF"/>
                </a:solidFill>
              </a:defRPr>
            </a:lvl5pPr>
            <a:lvl6pPr lvl="5" rtl="0">
              <a:spcBef>
                <a:spcPts val="0"/>
              </a:spcBef>
              <a:buNone/>
              <a:defRPr>
                <a:solidFill>
                  <a:srgbClr val="FFFFFF"/>
                </a:solidFill>
              </a:defRPr>
            </a:lvl6pPr>
            <a:lvl7pPr lvl="6" rtl="0">
              <a:spcBef>
                <a:spcPts val="0"/>
              </a:spcBef>
              <a:buNone/>
              <a:defRPr>
                <a:solidFill>
                  <a:srgbClr val="FFFFFF"/>
                </a:solidFill>
              </a:defRPr>
            </a:lvl7pPr>
            <a:lvl8pPr lvl="7" rtl="0">
              <a:spcBef>
                <a:spcPts val="0"/>
              </a:spcBef>
              <a:buNone/>
              <a:defRPr>
                <a:solidFill>
                  <a:srgbClr val="FFFFFF"/>
                </a:solidFill>
              </a:defRPr>
            </a:lvl8pPr>
            <a:lvl9pPr lvl="8" rtl="0">
              <a:spcBef>
                <a:spcPts val="0"/>
              </a:spcBef>
              <a:buNone/>
              <a:defRPr>
                <a:solidFill>
                  <a:srgbClr val="FFFFFF"/>
                </a:solidFill>
              </a:defRPr>
            </a:lvl9pPr>
          </a:lstStyle>
          <a:p>
            <a:endParaRPr/>
          </a:p>
        </p:txBody>
      </p:sp>
      <p:sp>
        <p:nvSpPr>
          <p:cNvPr id="88" name="Shape 88"/>
          <p:cNvSpPr txBox="1">
            <a:spLocks noGrp="1"/>
          </p:cNvSpPr>
          <p:nvPr>
            <p:ph type="subTitle" idx="1"/>
          </p:nvPr>
        </p:nvSpPr>
        <p:spPr>
          <a:xfrm>
            <a:off x="145024" y="2771750"/>
            <a:ext cx="6279000" cy="393600"/>
          </a:xfrm>
          <a:prstGeom prst="rect">
            <a:avLst/>
          </a:prstGeom>
        </p:spPr>
        <p:txBody>
          <a:bodyPr lIns="91425" tIns="91425" rIns="91425" bIns="91425" anchor="t" anchorCtr="0"/>
          <a:lstStyle>
            <a:lvl1pPr lvl="0" rtl="0">
              <a:spcBef>
                <a:spcPts val="0"/>
              </a:spcBef>
              <a:buNone/>
              <a:defRPr sz="1800">
                <a:solidFill>
                  <a:srgbClr val="FFFFFF"/>
                </a:solidFill>
                <a:latin typeface="Roboto"/>
                <a:ea typeface="Roboto"/>
                <a:cs typeface="Roboto"/>
                <a:sym typeface="Roboto"/>
              </a:defRPr>
            </a:lvl1pPr>
            <a:lvl2pPr lvl="1" rtl="0">
              <a:spcBef>
                <a:spcPts val="0"/>
              </a:spcBef>
              <a:buNone/>
              <a:defRPr/>
            </a:lvl2pPr>
            <a:lvl3pPr lvl="2" rtl="0">
              <a:spcBef>
                <a:spcPts val="0"/>
              </a:spcBef>
              <a:buNone/>
              <a:defRPr/>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itle (No Subtitle)">
    <p:spTree>
      <p:nvGrpSpPr>
        <p:cNvPr id="1" name="Shape 89"/>
        <p:cNvGrpSpPr/>
        <p:nvPr/>
      </p:nvGrpSpPr>
      <p:grpSpPr>
        <a:xfrm>
          <a:off x="0" y="0"/>
          <a:ext cx="0" cy="0"/>
          <a:chOff x="0" y="0"/>
          <a:chExt cx="0" cy="0"/>
        </a:xfrm>
      </p:grpSpPr>
      <p:sp>
        <p:nvSpPr>
          <p:cNvPr id="90" name="Shape 90"/>
          <p:cNvSpPr txBox="1">
            <a:spLocks noGrp="1"/>
          </p:cNvSpPr>
          <p:nvPr>
            <p:ph type="sldNum" idx="12"/>
          </p:nvPr>
        </p:nvSpPr>
        <p:spPr>
          <a:xfrm>
            <a:off x="8556791" y="4749850"/>
            <a:ext cx="548700" cy="3936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a:t>‹#›</a:t>
            </a:fld>
            <a:endParaRPr lang="en"/>
          </a:p>
        </p:txBody>
      </p:sp>
      <p:pic>
        <p:nvPicPr>
          <p:cNvPr id="91" name="Shape 91" descr="background10802.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92" name="Shape 92"/>
          <p:cNvSpPr/>
          <p:nvPr/>
        </p:nvSpPr>
        <p:spPr>
          <a:xfrm>
            <a:off x="0" y="0"/>
            <a:ext cx="9144000" cy="341700"/>
          </a:xfrm>
          <a:prstGeom prst="rect">
            <a:avLst/>
          </a:prstGeom>
          <a:solidFill>
            <a:srgbClr val="FFFFFF"/>
          </a:solidFill>
          <a:ln>
            <a:noFill/>
          </a:ln>
        </p:spPr>
        <p:txBody>
          <a:bodyPr lIns="91425" tIns="91425" rIns="91425" bIns="91425" anchor="ctr" anchorCtr="0">
            <a:noAutofit/>
          </a:bodyPr>
          <a:lstStyle/>
          <a:p>
            <a:pPr lvl="0">
              <a:spcBef>
                <a:spcPts val="0"/>
              </a:spcBef>
              <a:buNone/>
            </a:pPr>
            <a:endParaRPr/>
          </a:p>
        </p:txBody>
      </p:sp>
      <p:pic>
        <p:nvPicPr>
          <p:cNvPr id="93" name="Shape 93" descr="logo.png"/>
          <p:cNvPicPr preferRelativeResize="0"/>
          <p:nvPr/>
        </p:nvPicPr>
        <p:blipFill>
          <a:blip r:embed="rId3">
            <a:alphaModFix/>
          </a:blip>
          <a:stretch>
            <a:fillRect/>
          </a:stretch>
        </p:blipFill>
        <p:spPr>
          <a:xfrm>
            <a:off x="145024" y="24450"/>
            <a:ext cx="1071849" cy="292799"/>
          </a:xfrm>
          <a:prstGeom prst="rect">
            <a:avLst/>
          </a:prstGeom>
          <a:noFill/>
          <a:ln>
            <a:noFill/>
          </a:ln>
        </p:spPr>
      </p:pic>
      <p:sp>
        <p:nvSpPr>
          <p:cNvPr id="94" name="Shape 94"/>
          <p:cNvSpPr txBox="1">
            <a:spLocks noGrp="1"/>
          </p:cNvSpPr>
          <p:nvPr>
            <p:ph type="title"/>
          </p:nvPr>
        </p:nvSpPr>
        <p:spPr>
          <a:xfrm>
            <a:off x="108375" y="2424374"/>
            <a:ext cx="7152600" cy="498900"/>
          </a:xfrm>
          <a:prstGeom prst="rect">
            <a:avLst/>
          </a:prstGeom>
        </p:spPr>
        <p:txBody>
          <a:bodyPr lIns="91425" tIns="91425" rIns="91425" bIns="91425" anchor="b" anchorCtr="0"/>
          <a:lstStyle>
            <a:lvl1pPr lvl="0" rtl="0">
              <a:spcBef>
                <a:spcPts val="0"/>
              </a:spcBef>
              <a:buNone/>
              <a:defRPr sz="2800" b="0">
                <a:solidFill>
                  <a:srgbClr val="FFFFFF"/>
                </a:solidFill>
                <a:latin typeface="Roboto"/>
                <a:ea typeface="Roboto"/>
                <a:cs typeface="Roboto"/>
                <a:sym typeface="Roboto"/>
              </a:defRPr>
            </a:lvl1pPr>
            <a:lvl2pPr lvl="1" rtl="0">
              <a:spcBef>
                <a:spcPts val="0"/>
              </a:spcBef>
              <a:buNone/>
              <a:defRPr>
                <a:solidFill>
                  <a:srgbClr val="FFFFFF"/>
                </a:solidFill>
              </a:defRPr>
            </a:lvl2pPr>
            <a:lvl3pPr lvl="2" rtl="0">
              <a:spcBef>
                <a:spcPts val="0"/>
              </a:spcBef>
              <a:buNone/>
              <a:defRPr>
                <a:solidFill>
                  <a:srgbClr val="FFFFFF"/>
                </a:solidFill>
              </a:defRPr>
            </a:lvl3pPr>
            <a:lvl4pPr lvl="3" rtl="0">
              <a:spcBef>
                <a:spcPts val="0"/>
              </a:spcBef>
              <a:buNone/>
              <a:defRPr>
                <a:solidFill>
                  <a:srgbClr val="FFFFFF"/>
                </a:solidFill>
              </a:defRPr>
            </a:lvl4pPr>
            <a:lvl5pPr lvl="4" rtl="0">
              <a:spcBef>
                <a:spcPts val="0"/>
              </a:spcBef>
              <a:buNone/>
              <a:defRPr>
                <a:solidFill>
                  <a:srgbClr val="FFFFFF"/>
                </a:solidFill>
              </a:defRPr>
            </a:lvl5pPr>
            <a:lvl6pPr lvl="5" rtl="0">
              <a:spcBef>
                <a:spcPts val="0"/>
              </a:spcBef>
              <a:buNone/>
              <a:defRPr>
                <a:solidFill>
                  <a:srgbClr val="FFFFFF"/>
                </a:solidFill>
              </a:defRPr>
            </a:lvl6pPr>
            <a:lvl7pPr lvl="6" rtl="0">
              <a:spcBef>
                <a:spcPts val="0"/>
              </a:spcBef>
              <a:buNone/>
              <a:defRPr>
                <a:solidFill>
                  <a:srgbClr val="FFFFFF"/>
                </a:solidFill>
              </a:defRPr>
            </a:lvl7pPr>
            <a:lvl8pPr lvl="7" rtl="0">
              <a:spcBef>
                <a:spcPts val="0"/>
              </a:spcBef>
              <a:buNone/>
              <a:defRPr>
                <a:solidFill>
                  <a:srgbClr val="FFFFFF"/>
                </a:solidFill>
              </a:defRPr>
            </a:lvl8pPr>
            <a:lvl9pPr lvl="8" rtl="0">
              <a:spcBef>
                <a:spcPts val="0"/>
              </a:spcBef>
              <a:buNone/>
              <a:defRPr>
                <a:solidFill>
                  <a:srgbClr val="FFFFFF"/>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95"/>
        <p:cNvGrpSpPr/>
        <p:nvPr/>
      </p:nvGrpSpPr>
      <p:grpSpPr>
        <a:xfrm>
          <a:off x="0" y="0"/>
          <a:ext cx="0" cy="0"/>
          <a:chOff x="0" y="0"/>
          <a:chExt cx="0" cy="0"/>
        </a:xfrm>
      </p:grpSpPr>
      <p:pic>
        <p:nvPicPr>
          <p:cNvPr id="96" name="Shape 96" descr="triangles.png"/>
          <p:cNvPicPr preferRelativeResize="0"/>
          <p:nvPr/>
        </p:nvPicPr>
        <p:blipFill>
          <a:blip r:embed="rId2">
            <a:alphaModFix/>
          </a:blip>
          <a:stretch>
            <a:fillRect/>
          </a:stretch>
        </p:blipFill>
        <p:spPr>
          <a:xfrm>
            <a:off x="8183074" y="4494600"/>
            <a:ext cx="960924" cy="648649"/>
          </a:xfrm>
          <a:prstGeom prst="rect">
            <a:avLst/>
          </a:prstGeom>
          <a:noFill/>
          <a:ln>
            <a:noFill/>
          </a:ln>
        </p:spPr>
      </p:pic>
      <p:sp>
        <p:nvSpPr>
          <p:cNvPr id="97" name="Shape 97"/>
          <p:cNvSpPr txBox="1">
            <a:spLocks noGrp="1"/>
          </p:cNvSpPr>
          <p:nvPr>
            <p:ph type="body" idx="1"/>
          </p:nvPr>
        </p:nvSpPr>
        <p:spPr>
          <a:xfrm>
            <a:off x="223950" y="768887"/>
            <a:ext cx="8229600" cy="3725700"/>
          </a:xfrm>
          <a:prstGeom prst="rect">
            <a:avLst/>
          </a:prstGeom>
        </p:spPr>
        <p:txBody>
          <a:bodyPr lIns="91425" tIns="91425" rIns="91425" bIns="91425" anchor="t" anchorCtr="0"/>
          <a:lstStyle>
            <a:lvl1pPr lvl="0" rtl="0">
              <a:lnSpc>
                <a:spcPct val="135000"/>
              </a:lnSpc>
              <a:spcBef>
                <a:spcPts val="0"/>
              </a:spcBef>
              <a:buClr>
                <a:srgbClr val="333333"/>
              </a:buClr>
              <a:buSzPct val="100000"/>
              <a:buFont typeface="Roboto"/>
              <a:defRPr sz="1800">
                <a:solidFill>
                  <a:srgbClr val="333333"/>
                </a:solidFill>
                <a:latin typeface="Roboto"/>
                <a:ea typeface="Roboto"/>
                <a:cs typeface="Roboto"/>
                <a:sym typeface="Roboto"/>
              </a:defRPr>
            </a:lvl1pPr>
            <a:lvl2pPr lvl="1" rtl="0">
              <a:lnSpc>
                <a:spcPct val="135000"/>
              </a:lnSpc>
              <a:spcBef>
                <a:spcPts val="0"/>
              </a:spcBef>
              <a:buClr>
                <a:srgbClr val="434343"/>
              </a:buClr>
              <a:buSzPct val="100000"/>
              <a:buFont typeface="Roboto"/>
              <a:buChar char="●"/>
              <a:defRPr sz="1600">
                <a:solidFill>
                  <a:srgbClr val="434343"/>
                </a:solidFill>
                <a:latin typeface="Roboto"/>
                <a:ea typeface="Roboto"/>
                <a:cs typeface="Roboto"/>
                <a:sym typeface="Roboto"/>
              </a:defRPr>
            </a:lvl2pPr>
            <a:lvl3pPr lvl="2" rtl="0">
              <a:lnSpc>
                <a:spcPct val="135000"/>
              </a:lnSpc>
              <a:spcBef>
                <a:spcPts val="0"/>
              </a:spcBef>
              <a:buClr>
                <a:srgbClr val="434343"/>
              </a:buClr>
              <a:buSzPct val="100000"/>
              <a:buFont typeface="Roboto"/>
              <a:buChar char="●"/>
              <a:defRPr sz="1600">
                <a:solidFill>
                  <a:srgbClr val="434343"/>
                </a:solidFill>
                <a:latin typeface="Roboto"/>
                <a:ea typeface="Roboto"/>
                <a:cs typeface="Roboto"/>
                <a:sym typeface="Roboto"/>
              </a:defRPr>
            </a:lvl3pPr>
            <a:lvl4pPr lvl="3" rtl="0">
              <a:lnSpc>
                <a:spcPct val="135000"/>
              </a:lnSpc>
              <a:spcBef>
                <a:spcPts val="0"/>
              </a:spcBef>
              <a:buClr>
                <a:srgbClr val="434343"/>
              </a:buClr>
              <a:buSzPct val="100000"/>
              <a:buFont typeface="Roboto"/>
              <a:defRPr sz="1600">
                <a:solidFill>
                  <a:srgbClr val="434343"/>
                </a:solidFill>
                <a:latin typeface="Roboto"/>
                <a:ea typeface="Roboto"/>
                <a:cs typeface="Roboto"/>
                <a:sym typeface="Roboto"/>
              </a:defRPr>
            </a:lvl4pPr>
            <a:lvl5pPr lvl="4" rtl="0">
              <a:lnSpc>
                <a:spcPct val="135000"/>
              </a:lnSpc>
              <a:spcBef>
                <a:spcPts val="0"/>
              </a:spcBef>
              <a:buSzPct val="100000"/>
              <a:buFont typeface="Roboto"/>
              <a:buChar char="■"/>
              <a:defRPr sz="1500">
                <a:latin typeface="Roboto"/>
                <a:ea typeface="Roboto"/>
                <a:cs typeface="Roboto"/>
                <a:sym typeface="Roboto"/>
              </a:defRPr>
            </a:lvl5pPr>
            <a:lvl6pPr lvl="5" rtl="0">
              <a:lnSpc>
                <a:spcPct val="135000"/>
              </a:lnSpc>
              <a:spcBef>
                <a:spcPts val="0"/>
              </a:spcBef>
              <a:buSzPct val="100000"/>
              <a:buFont typeface="Roboto"/>
              <a:defRPr sz="1500">
                <a:latin typeface="Roboto"/>
                <a:ea typeface="Roboto"/>
                <a:cs typeface="Roboto"/>
                <a:sym typeface="Roboto"/>
              </a:defRPr>
            </a:lvl6pPr>
            <a:lvl7pPr lvl="6" rtl="0">
              <a:lnSpc>
                <a:spcPct val="135000"/>
              </a:lnSpc>
              <a:spcBef>
                <a:spcPts val="0"/>
              </a:spcBef>
              <a:buSzPct val="100000"/>
              <a:buFont typeface="Roboto"/>
              <a:defRPr sz="1500">
                <a:latin typeface="Roboto"/>
                <a:ea typeface="Roboto"/>
                <a:cs typeface="Roboto"/>
                <a:sym typeface="Roboto"/>
              </a:defRPr>
            </a:lvl7pPr>
            <a:lvl8pPr lvl="7" rtl="0">
              <a:lnSpc>
                <a:spcPct val="135000"/>
              </a:lnSpc>
              <a:spcBef>
                <a:spcPts val="0"/>
              </a:spcBef>
              <a:buSzPct val="100000"/>
              <a:buFont typeface="Roboto"/>
              <a:buChar char="■"/>
              <a:defRPr sz="1500">
                <a:latin typeface="Roboto"/>
                <a:ea typeface="Roboto"/>
                <a:cs typeface="Roboto"/>
                <a:sym typeface="Roboto"/>
              </a:defRPr>
            </a:lvl8pPr>
            <a:lvl9pPr lvl="8" rtl="0">
              <a:lnSpc>
                <a:spcPct val="135000"/>
              </a:lnSpc>
              <a:spcBef>
                <a:spcPts val="0"/>
              </a:spcBef>
              <a:buSzPct val="100000"/>
              <a:buFont typeface="Roboto"/>
              <a:defRPr sz="1500">
                <a:latin typeface="Roboto"/>
                <a:ea typeface="Roboto"/>
                <a:cs typeface="Roboto"/>
                <a:sym typeface="Roboto"/>
              </a:defRPr>
            </a:lvl9pPr>
          </a:lstStyle>
          <a:p>
            <a:endParaRPr/>
          </a:p>
        </p:txBody>
      </p:sp>
      <p:sp>
        <p:nvSpPr>
          <p:cNvPr id="98" name="Shape 98"/>
          <p:cNvSpPr txBox="1">
            <a:spLocks noGrp="1"/>
          </p:cNvSpPr>
          <p:nvPr>
            <p:ph type="sldNum" idx="12"/>
          </p:nvPr>
        </p:nvSpPr>
        <p:spPr>
          <a:xfrm>
            <a:off x="8453537" y="4773675"/>
            <a:ext cx="548700" cy="3333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sz="1000"/>
              <a:t>‹#›</a:t>
            </a:fld>
            <a:endParaRPr lang="en" sz="1000"/>
          </a:p>
        </p:txBody>
      </p:sp>
      <p:pic>
        <p:nvPicPr>
          <p:cNvPr id="99" name="Shape 99" descr="logo.png"/>
          <p:cNvPicPr preferRelativeResize="0"/>
          <p:nvPr/>
        </p:nvPicPr>
        <p:blipFill>
          <a:blip r:embed="rId3">
            <a:alphaModFix/>
          </a:blip>
          <a:stretch>
            <a:fillRect/>
          </a:stretch>
        </p:blipFill>
        <p:spPr>
          <a:xfrm>
            <a:off x="7254850" y="4773675"/>
            <a:ext cx="1071849" cy="292799"/>
          </a:xfrm>
          <a:prstGeom prst="rect">
            <a:avLst/>
          </a:prstGeom>
          <a:noFill/>
          <a:ln>
            <a:noFill/>
          </a:ln>
        </p:spPr>
      </p:pic>
      <p:pic>
        <p:nvPicPr>
          <p:cNvPr id="100" name="Shape 100" descr="header.png"/>
          <p:cNvPicPr preferRelativeResize="0"/>
          <p:nvPr/>
        </p:nvPicPr>
        <p:blipFill>
          <a:blip r:embed="rId4">
            <a:alphaModFix/>
          </a:blip>
          <a:stretch>
            <a:fillRect/>
          </a:stretch>
        </p:blipFill>
        <p:spPr>
          <a:xfrm rot="-5400000">
            <a:off x="8324623" y="4913426"/>
            <a:ext cx="446822" cy="13324"/>
          </a:xfrm>
          <a:prstGeom prst="rect">
            <a:avLst/>
          </a:prstGeom>
          <a:noFill/>
          <a:ln>
            <a:noFill/>
          </a:ln>
        </p:spPr>
      </p:pic>
      <p:sp>
        <p:nvSpPr>
          <p:cNvPr id="101" name="Shape 101"/>
          <p:cNvSpPr txBox="1"/>
          <p:nvPr/>
        </p:nvSpPr>
        <p:spPr>
          <a:xfrm>
            <a:off x="4270575" y="4773675"/>
            <a:ext cx="2117700" cy="225300"/>
          </a:xfrm>
          <a:prstGeom prst="rect">
            <a:avLst/>
          </a:prstGeom>
          <a:noFill/>
          <a:ln>
            <a:noFill/>
          </a:ln>
        </p:spPr>
        <p:txBody>
          <a:bodyPr lIns="91425" tIns="91425" rIns="91425" bIns="91425" anchor="t" anchorCtr="0">
            <a:noAutofit/>
          </a:bodyPr>
          <a:lstStyle/>
          <a:p>
            <a:pPr lvl="0" algn="r" rtl="0">
              <a:spcBef>
                <a:spcPts val="0"/>
              </a:spcBef>
              <a:buNone/>
            </a:pPr>
            <a:r>
              <a:rPr lang="en" sz="700">
                <a:solidFill>
                  <a:srgbClr val="B7B7B7"/>
                </a:solidFill>
                <a:latin typeface="Roboto"/>
                <a:ea typeface="Roboto"/>
                <a:cs typeface="Roboto"/>
                <a:sym typeface="Roboto"/>
              </a:rPr>
              <a:t>Copyright 2016 Expero, Inc. All Rights Reserved</a:t>
            </a:r>
          </a:p>
        </p:txBody>
      </p:sp>
      <p:sp>
        <p:nvSpPr>
          <p:cNvPr id="102" name="Shape 102"/>
          <p:cNvSpPr txBox="1"/>
          <p:nvPr/>
        </p:nvSpPr>
        <p:spPr>
          <a:xfrm>
            <a:off x="6264075" y="4773675"/>
            <a:ext cx="776100" cy="225300"/>
          </a:xfrm>
          <a:prstGeom prst="rect">
            <a:avLst/>
          </a:prstGeom>
          <a:noFill/>
          <a:ln>
            <a:noFill/>
          </a:ln>
        </p:spPr>
        <p:txBody>
          <a:bodyPr lIns="91425" tIns="91425" rIns="91425" bIns="91425" anchor="t" anchorCtr="0">
            <a:noAutofit/>
          </a:bodyPr>
          <a:lstStyle/>
          <a:p>
            <a:pPr lvl="0" algn="r" rtl="0">
              <a:spcBef>
                <a:spcPts val="0"/>
              </a:spcBef>
              <a:buNone/>
            </a:pPr>
            <a:r>
              <a:rPr lang="en" sz="700">
                <a:solidFill>
                  <a:srgbClr val="B7B7B7"/>
                </a:solidFill>
                <a:latin typeface="Roboto"/>
                <a:ea typeface="Roboto"/>
                <a:cs typeface="Roboto"/>
                <a:sym typeface="Roboto"/>
              </a:rPr>
              <a:t>8/16/2016</a:t>
            </a:r>
          </a:p>
        </p:txBody>
      </p:sp>
      <p:sp>
        <p:nvSpPr>
          <p:cNvPr id="103" name="Shape 103"/>
          <p:cNvSpPr txBox="1">
            <a:spLocks noGrp="1"/>
          </p:cNvSpPr>
          <p:nvPr>
            <p:ph type="title"/>
          </p:nvPr>
        </p:nvSpPr>
        <p:spPr>
          <a:xfrm>
            <a:off x="178625" y="217100"/>
            <a:ext cx="8229600" cy="573000"/>
          </a:xfrm>
          <a:prstGeom prst="rect">
            <a:avLst/>
          </a:prstGeom>
        </p:spPr>
        <p:txBody>
          <a:bodyPr lIns="91425" tIns="91425" rIns="91425" bIns="91425" anchor="b" anchorCtr="0"/>
          <a:lstStyle>
            <a:lvl1pPr lvl="0" rtl="0">
              <a:spcBef>
                <a:spcPts val="0"/>
              </a:spcBef>
              <a:buClr>
                <a:srgbClr val="333333"/>
              </a:buClr>
              <a:buSzPct val="100000"/>
              <a:buFont typeface="Roboto"/>
              <a:defRPr sz="2400" b="0">
                <a:solidFill>
                  <a:srgbClr val="333333"/>
                </a:solidFill>
                <a:latin typeface="Roboto"/>
                <a:ea typeface="Roboto"/>
                <a:cs typeface="Roboto"/>
                <a:sym typeface="Roboto"/>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04"/>
        <p:cNvGrpSpPr/>
        <p:nvPr/>
      </p:nvGrpSpPr>
      <p:grpSpPr>
        <a:xfrm>
          <a:off x="0" y="0"/>
          <a:ext cx="0" cy="0"/>
          <a:chOff x="0" y="0"/>
          <a:chExt cx="0" cy="0"/>
        </a:xfrm>
      </p:grpSpPr>
      <p:pic>
        <p:nvPicPr>
          <p:cNvPr id="105" name="Shape 105" descr="triangles.png"/>
          <p:cNvPicPr preferRelativeResize="0"/>
          <p:nvPr/>
        </p:nvPicPr>
        <p:blipFill>
          <a:blip r:embed="rId2">
            <a:alphaModFix/>
          </a:blip>
          <a:stretch>
            <a:fillRect/>
          </a:stretch>
        </p:blipFill>
        <p:spPr>
          <a:xfrm>
            <a:off x="8183074" y="4494600"/>
            <a:ext cx="960924" cy="648649"/>
          </a:xfrm>
          <a:prstGeom prst="rect">
            <a:avLst/>
          </a:prstGeom>
          <a:noFill/>
          <a:ln>
            <a:noFill/>
          </a:ln>
        </p:spPr>
      </p:pic>
      <p:sp>
        <p:nvSpPr>
          <p:cNvPr id="106" name="Shape 106"/>
          <p:cNvSpPr txBox="1">
            <a:spLocks noGrp="1"/>
          </p:cNvSpPr>
          <p:nvPr>
            <p:ph type="sldNum" idx="12"/>
          </p:nvPr>
        </p:nvSpPr>
        <p:spPr>
          <a:xfrm>
            <a:off x="8453537" y="4773675"/>
            <a:ext cx="548700" cy="3333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sz="1000"/>
              <a:t>‹#›</a:t>
            </a:fld>
            <a:endParaRPr lang="en" sz="1000"/>
          </a:p>
        </p:txBody>
      </p:sp>
      <p:pic>
        <p:nvPicPr>
          <p:cNvPr id="107" name="Shape 107" descr="logo.png"/>
          <p:cNvPicPr preferRelativeResize="0"/>
          <p:nvPr/>
        </p:nvPicPr>
        <p:blipFill>
          <a:blip r:embed="rId3">
            <a:alphaModFix/>
          </a:blip>
          <a:stretch>
            <a:fillRect/>
          </a:stretch>
        </p:blipFill>
        <p:spPr>
          <a:xfrm>
            <a:off x="7254850" y="4773675"/>
            <a:ext cx="1071849" cy="292799"/>
          </a:xfrm>
          <a:prstGeom prst="rect">
            <a:avLst/>
          </a:prstGeom>
          <a:noFill/>
          <a:ln>
            <a:noFill/>
          </a:ln>
        </p:spPr>
      </p:pic>
      <p:pic>
        <p:nvPicPr>
          <p:cNvPr id="108" name="Shape 108" descr="header.png"/>
          <p:cNvPicPr preferRelativeResize="0"/>
          <p:nvPr/>
        </p:nvPicPr>
        <p:blipFill>
          <a:blip r:embed="rId4">
            <a:alphaModFix/>
          </a:blip>
          <a:stretch>
            <a:fillRect/>
          </a:stretch>
        </p:blipFill>
        <p:spPr>
          <a:xfrm rot="-5400000">
            <a:off x="8324623" y="4913426"/>
            <a:ext cx="446822" cy="13324"/>
          </a:xfrm>
          <a:prstGeom prst="rect">
            <a:avLst/>
          </a:prstGeom>
          <a:noFill/>
          <a:ln>
            <a:noFill/>
          </a:ln>
        </p:spPr>
      </p:pic>
      <p:sp>
        <p:nvSpPr>
          <p:cNvPr id="109" name="Shape 109"/>
          <p:cNvSpPr txBox="1"/>
          <p:nvPr/>
        </p:nvSpPr>
        <p:spPr>
          <a:xfrm>
            <a:off x="4724925" y="4806391"/>
            <a:ext cx="1826700" cy="225300"/>
          </a:xfrm>
          <a:prstGeom prst="rect">
            <a:avLst/>
          </a:prstGeom>
          <a:noFill/>
          <a:ln>
            <a:noFill/>
          </a:ln>
        </p:spPr>
        <p:txBody>
          <a:bodyPr lIns="91425" tIns="91425" rIns="91425" bIns="91425" anchor="t" anchorCtr="0">
            <a:noAutofit/>
          </a:bodyPr>
          <a:lstStyle/>
          <a:p>
            <a:pPr lvl="0" algn="r" rtl="0">
              <a:spcBef>
                <a:spcPts val="0"/>
              </a:spcBef>
              <a:buNone/>
            </a:pPr>
            <a:r>
              <a:rPr lang="en" sz="700">
                <a:solidFill>
                  <a:srgbClr val="B7B7B7"/>
                </a:solidFill>
                <a:latin typeface="Roboto"/>
                <a:ea typeface="Roboto"/>
                <a:cs typeface="Roboto"/>
                <a:sym typeface="Roboto"/>
              </a:rPr>
              <a:t>(c) 2016 Expero. All Rights Reserved</a:t>
            </a:r>
          </a:p>
        </p:txBody>
      </p:sp>
      <p:sp>
        <p:nvSpPr>
          <p:cNvPr id="110" name="Shape 110"/>
          <p:cNvSpPr txBox="1">
            <a:spLocks noGrp="1"/>
          </p:cNvSpPr>
          <p:nvPr>
            <p:ph type="title"/>
          </p:nvPr>
        </p:nvSpPr>
        <p:spPr>
          <a:xfrm>
            <a:off x="178625" y="217100"/>
            <a:ext cx="8229600" cy="573000"/>
          </a:xfrm>
          <a:prstGeom prst="rect">
            <a:avLst/>
          </a:prstGeom>
        </p:spPr>
        <p:txBody>
          <a:bodyPr lIns="91425" tIns="91425" rIns="91425" bIns="91425" anchor="b" anchorCtr="0"/>
          <a:lstStyle>
            <a:lvl1pPr lvl="0" rtl="0">
              <a:spcBef>
                <a:spcPts val="0"/>
              </a:spcBef>
              <a:buClr>
                <a:srgbClr val="333333"/>
              </a:buClr>
              <a:buSzPct val="100000"/>
              <a:buFont typeface="Roboto"/>
              <a:defRPr sz="2400" b="0">
                <a:solidFill>
                  <a:srgbClr val="333333"/>
                </a:solidFill>
                <a:latin typeface="Roboto"/>
                <a:ea typeface="Roboto"/>
                <a:cs typeface="Roboto"/>
                <a:sym typeface="Roboto"/>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111" name="Shape 111"/>
          <p:cNvSpPr txBox="1"/>
          <p:nvPr/>
        </p:nvSpPr>
        <p:spPr>
          <a:xfrm>
            <a:off x="6264075" y="4806400"/>
            <a:ext cx="776100" cy="225300"/>
          </a:xfrm>
          <a:prstGeom prst="rect">
            <a:avLst/>
          </a:prstGeom>
          <a:noFill/>
          <a:ln>
            <a:noFill/>
          </a:ln>
        </p:spPr>
        <p:txBody>
          <a:bodyPr lIns="91425" tIns="91425" rIns="91425" bIns="91425" anchor="t" anchorCtr="0">
            <a:noAutofit/>
          </a:bodyPr>
          <a:lstStyle/>
          <a:p>
            <a:pPr lvl="0" algn="r" rtl="0">
              <a:spcBef>
                <a:spcPts val="0"/>
              </a:spcBef>
              <a:buNone/>
            </a:pPr>
            <a:r>
              <a:rPr lang="en" sz="700">
                <a:solidFill>
                  <a:srgbClr val="B7B7B7"/>
                </a:solidFill>
                <a:latin typeface="Roboto"/>
                <a:ea typeface="Roboto"/>
                <a:cs typeface="Roboto"/>
                <a:sym typeface="Roboto"/>
              </a:rPr>
              <a:t>8/16/2016</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12"/>
        <p:cNvGrpSpPr/>
        <p:nvPr/>
      </p:nvGrpSpPr>
      <p:grpSpPr>
        <a:xfrm>
          <a:off x="0" y="0"/>
          <a:ext cx="0" cy="0"/>
          <a:chOff x="0" y="0"/>
          <a:chExt cx="0" cy="0"/>
        </a:xfrm>
      </p:grpSpPr>
      <p:pic>
        <p:nvPicPr>
          <p:cNvPr id="113" name="Shape 113" descr="triangles.png"/>
          <p:cNvPicPr preferRelativeResize="0"/>
          <p:nvPr/>
        </p:nvPicPr>
        <p:blipFill>
          <a:blip r:embed="rId2">
            <a:alphaModFix/>
          </a:blip>
          <a:stretch>
            <a:fillRect/>
          </a:stretch>
        </p:blipFill>
        <p:spPr>
          <a:xfrm>
            <a:off x="8183074" y="4494600"/>
            <a:ext cx="960924" cy="648649"/>
          </a:xfrm>
          <a:prstGeom prst="rect">
            <a:avLst/>
          </a:prstGeom>
          <a:noFill/>
          <a:ln>
            <a:noFill/>
          </a:ln>
        </p:spPr>
      </p:pic>
      <p:sp>
        <p:nvSpPr>
          <p:cNvPr id="114" name="Shape 114"/>
          <p:cNvSpPr txBox="1">
            <a:spLocks noGrp="1"/>
          </p:cNvSpPr>
          <p:nvPr>
            <p:ph type="sldNum" idx="12"/>
          </p:nvPr>
        </p:nvSpPr>
        <p:spPr>
          <a:xfrm>
            <a:off x="8453537" y="4773675"/>
            <a:ext cx="548700" cy="333300"/>
          </a:xfrm>
          <a:prstGeom prst="rect">
            <a:avLst/>
          </a:prstGeom>
        </p:spPr>
        <p:txBody>
          <a:bodyPr lIns="91425" tIns="91425" rIns="91425" bIns="91425" anchor="ctr" anchorCtr="0">
            <a:noAutofit/>
          </a:bodyPr>
          <a:lstStyle/>
          <a:p>
            <a:pPr lvl="0" rtl="0">
              <a:spcBef>
                <a:spcPts val="0"/>
              </a:spcBef>
              <a:buNone/>
            </a:pPr>
            <a:fld id="{00000000-1234-1234-1234-123412341234}" type="slidenum">
              <a:rPr lang="en" sz="1000"/>
              <a:t>‹#›</a:t>
            </a:fld>
            <a:endParaRPr lang="en" sz="1000"/>
          </a:p>
        </p:txBody>
      </p:sp>
      <p:pic>
        <p:nvPicPr>
          <p:cNvPr id="115" name="Shape 115" descr="logo.png"/>
          <p:cNvPicPr preferRelativeResize="0"/>
          <p:nvPr/>
        </p:nvPicPr>
        <p:blipFill>
          <a:blip r:embed="rId3">
            <a:alphaModFix/>
          </a:blip>
          <a:stretch>
            <a:fillRect/>
          </a:stretch>
        </p:blipFill>
        <p:spPr>
          <a:xfrm>
            <a:off x="7254850" y="4773675"/>
            <a:ext cx="1071849" cy="292799"/>
          </a:xfrm>
          <a:prstGeom prst="rect">
            <a:avLst/>
          </a:prstGeom>
          <a:noFill/>
          <a:ln>
            <a:noFill/>
          </a:ln>
        </p:spPr>
      </p:pic>
      <p:pic>
        <p:nvPicPr>
          <p:cNvPr id="116" name="Shape 116" descr="header.png"/>
          <p:cNvPicPr preferRelativeResize="0"/>
          <p:nvPr/>
        </p:nvPicPr>
        <p:blipFill>
          <a:blip r:embed="rId4">
            <a:alphaModFix/>
          </a:blip>
          <a:stretch>
            <a:fillRect/>
          </a:stretch>
        </p:blipFill>
        <p:spPr>
          <a:xfrm rot="-5400000">
            <a:off x="8324623" y="4913426"/>
            <a:ext cx="446822" cy="13324"/>
          </a:xfrm>
          <a:prstGeom prst="rect">
            <a:avLst/>
          </a:prstGeom>
          <a:noFill/>
          <a:ln>
            <a:noFill/>
          </a:ln>
        </p:spPr>
      </p:pic>
      <p:sp>
        <p:nvSpPr>
          <p:cNvPr id="117" name="Shape 117"/>
          <p:cNvSpPr txBox="1"/>
          <p:nvPr/>
        </p:nvSpPr>
        <p:spPr>
          <a:xfrm>
            <a:off x="4724925" y="4806391"/>
            <a:ext cx="1826700" cy="225300"/>
          </a:xfrm>
          <a:prstGeom prst="rect">
            <a:avLst/>
          </a:prstGeom>
          <a:noFill/>
          <a:ln>
            <a:noFill/>
          </a:ln>
        </p:spPr>
        <p:txBody>
          <a:bodyPr lIns="91425" tIns="91425" rIns="91425" bIns="91425" anchor="t" anchorCtr="0">
            <a:noAutofit/>
          </a:bodyPr>
          <a:lstStyle/>
          <a:p>
            <a:pPr lvl="0" algn="r" rtl="0">
              <a:spcBef>
                <a:spcPts val="0"/>
              </a:spcBef>
              <a:buNone/>
            </a:pPr>
            <a:r>
              <a:rPr lang="en" sz="700">
                <a:solidFill>
                  <a:srgbClr val="B7B7B7"/>
                </a:solidFill>
                <a:latin typeface="Roboto"/>
                <a:ea typeface="Roboto"/>
                <a:cs typeface="Roboto"/>
                <a:sym typeface="Roboto"/>
              </a:rPr>
              <a:t>(c) 2016 Expero. All Rights Reserved</a:t>
            </a:r>
          </a:p>
        </p:txBody>
      </p:sp>
      <p:sp>
        <p:nvSpPr>
          <p:cNvPr id="118" name="Shape 118"/>
          <p:cNvSpPr txBox="1"/>
          <p:nvPr/>
        </p:nvSpPr>
        <p:spPr>
          <a:xfrm>
            <a:off x="6433600" y="4807425"/>
            <a:ext cx="776100" cy="225300"/>
          </a:xfrm>
          <a:prstGeom prst="rect">
            <a:avLst/>
          </a:prstGeom>
          <a:noFill/>
          <a:ln>
            <a:noFill/>
          </a:ln>
        </p:spPr>
        <p:txBody>
          <a:bodyPr lIns="91425" tIns="91425" rIns="91425" bIns="91425" anchor="t" anchorCtr="0">
            <a:noAutofit/>
          </a:bodyPr>
          <a:lstStyle/>
          <a:p>
            <a:pPr lvl="0" algn="r" rtl="0">
              <a:spcBef>
                <a:spcPts val="0"/>
              </a:spcBef>
              <a:buClr>
                <a:schemeClr val="dk1"/>
              </a:buClr>
              <a:buSzPct val="157142"/>
              <a:buFont typeface="Arial"/>
              <a:buNone/>
            </a:pPr>
            <a:r>
              <a:rPr lang="en" sz="700">
                <a:solidFill>
                  <a:srgbClr val="B7B7B7"/>
                </a:solidFill>
                <a:latin typeface="Roboto"/>
                <a:ea typeface="Roboto"/>
                <a:cs typeface="Roboto"/>
                <a:sym typeface="Roboto"/>
              </a:rPr>
              <a:t>8/16/2016</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and body copy">
    <p:bg>
      <p:bgPr>
        <a:gradFill>
          <a:gsLst>
            <a:gs pos="0">
              <a:srgbClr val="FF8758"/>
            </a:gs>
            <a:gs pos="100000">
              <a:srgbClr val="FFDA58"/>
            </a:gs>
          </a:gsLst>
          <a:lin ang="8395322" scaled="0"/>
        </a:gradFill>
        <a:effectLst/>
      </p:bgPr>
    </p:bg>
    <p:spTree>
      <p:nvGrpSpPr>
        <p:cNvPr id="1" name="Shape 119"/>
        <p:cNvGrpSpPr/>
        <p:nvPr/>
      </p:nvGrpSpPr>
      <p:grpSpPr>
        <a:xfrm>
          <a:off x="0" y="0"/>
          <a:ext cx="0" cy="0"/>
          <a:chOff x="0" y="0"/>
          <a:chExt cx="0" cy="0"/>
        </a:xfrm>
      </p:grpSpPr>
      <p:pic>
        <p:nvPicPr>
          <p:cNvPr id="120" name="Shape 120"/>
          <p:cNvPicPr preferRelativeResize="0"/>
          <p:nvPr/>
        </p:nvPicPr>
        <p:blipFill rotWithShape="1">
          <a:blip r:embed="rId2">
            <a:alphaModFix/>
          </a:blip>
          <a:srcRect/>
          <a:stretch/>
        </p:blipFill>
        <p:spPr>
          <a:xfrm>
            <a:off x="8183074" y="4494600"/>
            <a:ext cx="960900" cy="648600"/>
          </a:xfrm>
          <a:prstGeom prst="rect">
            <a:avLst/>
          </a:prstGeom>
          <a:noFill/>
          <a:ln>
            <a:noFill/>
          </a:ln>
        </p:spPr>
      </p:pic>
      <p:sp>
        <p:nvSpPr>
          <p:cNvPr id="121" name="Shape 121"/>
          <p:cNvSpPr txBox="1">
            <a:spLocks noGrp="1"/>
          </p:cNvSpPr>
          <p:nvPr>
            <p:ph type="sldNum" idx="12"/>
          </p:nvPr>
        </p:nvSpPr>
        <p:spPr>
          <a:xfrm>
            <a:off x="8453537" y="4779487"/>
            <a:ext cx="548700" cy="321600"/>
          </a:xfrm>
          <a:prstGeom prst="rect">
            <a:avLst/>
          </a:prstGeom>
          <a:noFill/>
          <a:ln>
            <a:noFill/>
          </a:ln>
        </p:spPr>
        <p:txBody>
          <a:bodyPr lIns="0" tIns="0" rIns="0" bIns="0" anchor="ctr" anchorCtr="0">
            <a:noAutofit/>
          </a:bodyPr>
          <a:lstStyle/>
          <a:p>
            <a:pPr marL="0" marR="0" lvl="0" indent="0" algn="r" rtl="0">
              <a:spcBef>
                <a:spcPts val="0"/>
              </a:spcBef>
              <a:buSzPct val="25000"/>
              <a:buNone/>
            </a:pPr>
            <a:fld id="{00000000-1234-1234-1234-123412341234}" type="slidenum">
              <a:rPr lang="en" sz="1000" b="0" i="0" u="none" strike="noStrike" cap="none">
                <a:solidFill>
                  <a:srgbClr val="FFFFFF"/>
                </a:solidFill>
                <a:latin typeface="Arial"/>
                <a:ea typeface="Arial"/>
                <a:cs typeface="Arial"/>
                <a:sym typeface="Arial"/>
              </a:rPr>
              <a:t>‹#›</a:t>
            </a:fld>
            <a:endParaRPr lang="en" sz="1000" b="0" i="0" u="none" strike="noStrike" cap="none">
              <a:solidFill>
                <a:srgbClr val="FFFFFF"/>
              </a:solidFill>
              <a:latin typeface="Arial"/>
              <a:ea typeface="Arial"/>
              <a:cs typeface="Arial"/>
              <a:sym typeface="Arial"/>
            </a:endParaRPr>
          </a:p>
        </p:txBody>
      </p:sp>
      <p:pic>
        <p:nvPicPr>
          <p:cNvPr id="122" name="Shape 122"/>
          <p:cNvPicPr preferRelativeResize="0"/>
          <p:nvPr/>
        </p:nvPicPr>
        <p:blipFill rotWithShape="1">
          <a:blip r:embed="rId3">
            <a:alphaModFix/>
          </a:blip>
          <a:srcRect/>
          <a:stretch/>
        </p:blipFill>
        <p:spPr>
          <a:xfrm>
            <a:off x="7254850" y="4773674"/>
            <a:ext cx="1071900" cy="292800"/>
          </a:xfrm>
          <a:prstGeom prst="rect">
            <a:avLst/>
          </a:prstGeom>
          <a:noFill/>
          <a:ln>
            <a:noFill/>
          </a:ln>
        </p:spPr>
      </p:pic>
      <p:pic>
        <p:nvPicPr>
          <p:cNvPr id="123" name="Shape 123"/>
          <p:cNvPicPr preferRelativeResize="0"/>
          <p:nvPr/>
        </p:nvPicPr>
        <p:blipFill rotWithShape="1">
          <a:blip r:embed="rId4">
            <a:alphaModFix/>
          </a:blip>
          <a:srcRect/>
          <a:stretch/>
        </p:blipFill>
        <p:spPr>
          <a:xfrm rot="-5400000">
            <a:off x="8324622" y="4913549"/>
            <a:ext cx="446700" cy="13200"/>
          </a:xfrm>
          <a:prstGeom prst="rect">
            <a:avLst/>
          </a:prstGeom>
          <a:noFill/>
          <a:ln>
            <a:noFill/>
          </a:ln>
        </p:spPr>
      </p:pic>
      <p:sp>
        <p:nvSpPr>
          <p:cNvPr id="124" name="Shape 124"/>
          <p:cNvSpPr txBox="1">
            <a:spLocks noGrp="1"/>
          </p:cNvSpPr>
          <p:nvPr>
            <p:ph type="title"/>
          </p:nvPr>
        </p:nvSpPr>
        <p:spPr>
          <a:xfrm>
            <a:off x="178624" y="217099"/>
            <a:ext cx="8229600" cy="573000"/>
          </a:xfrm>
          <a:prstGeom prst="rect">
            <a:avLst/>
          </a:prstGeom>
          <a:noFill/>
          <a:ln>
            <a:noFill/>
          </a:ln>
        </p:spPr>
        <p:txBody>
          <a:bodyPr lIns="91425" tIns="91425" rIns="91425" bIns="91425" anchor="b" anchorCtr="0"/>
          <a:lstStyle>
            <a:lvl1pPr marL="0" marR="0" lvl="0" indent="0" algn="l" rtl="0">
              <a:spcBef>
                <a:spcPts val="0"/>
              </a:spcBef>
              <a:buClr>
                <a:srgbClr val="FFFFFF"/>
              </a:buClr>
              <a:buNone/>
              <a:defRPr sz="2400" b="0" i="0" u="none" strike="noStrike" cap="none">
                <a:solidFill>
                  <a:srgbClr val="FFFFFF"/>
                </a:solidFill>
              </a:defRPr>
            </a:lvl1pPr>
            <a:lvl2pPr marL="0" marR="0" lvl="1" indent="0" algn="l" rtl="0">
              <a:spcBef>
                <a:spcPts val="0"/>
              </a:spcBef>
              <a:buNone/>
              <a:defRPr sz="1400" b="0" i="0" u="none" strike="noStrike" cap="none">
                <a:latin typeface="Arial"/>
                <a:ea typeface="Arial"/>
                <a:cs typeface="Arial"/>
                <a:sym typeface="Arial"/>
              </a:defRPr>
            </a:lvl2pPr>
            <a:lvl3pPr marL="0" marR="0" lvl="2" indent="0" algn="l" rtl="0">
              <a:spcBef>
                <a:spcPts val="0"/>
              </a:spcBef>
              <a:buNone/>
              <a:defRPr sz="1400" b="0" i="0" u="none" strike="noStrike" cap="none">
                <a:latin typeface="Arial"/>
                <a:ea typeface="Arial"/>
                <a:cs typeface="Arial"/>
                <a:sym typeface="Arial"/>
              </a:defRPr>
            </a:lvl3pPr>
            <a:lvl4pPr marL="0" marR="0" lvl="3" indent="0" algn="l" rtl="0">
              <a:spcBef>
                <a:spcPts val="0"/>
              </a:spcBef>
              <a:buNone/>
              <a:defRPr sz="1400" b="0" i="0" u="none" strike="noStrike" cap="none">
                <a:latin typeface="Arial"/>
                <a:ea typeface="Arial"/>
                <a:cs typeface="Arial"/>
                <a:sym typeface="Arial"/>
              </a:defRPr>
            </a:lvl4pPr>
            <a:lvl5pPr marL="0" marR="0" lvl="4" indent="0" algn="l" rtl="0">
              <a:spcBef>
                <a:spcPts val="0"/>
              </a:spcBef>
              <a:buNone/>
              <a:defRPr sz="1400" b="0" i="0" u="none" strike="noStrike" cap="none">
                <a:latin typeface="Arial"/>
                <a:ea typeface="Arial"/>
                <a:cs typeface="Arial"/>
                <a:sym typeface="Arial"/>
              </a:defRPr>
            </a:lvl5pPr>
            <a:lvl6pPr marL="0" marR="0" lvl="5" indent="0" algn="l" rtl="0">
              <a:spcBef>
                <a:spcPts val="0"/>
              </a:spcBef>
              <a:buNone/>
              <a:defRPr sz="1400" b="0" i="0" u="none" strike="noStrike" cap="none">
                <a:latin typeface="Arial"/>
                <a:ea typeface="Arial"/>
                <a:cs typeface="Arial"/>
                <a:sym typeface="Arial"/>
              </a:defRPr>
            </a:lvl6pPr>
            <a:lvl7pPr marL="0" marR="0" lvl="6" indent="0" algn="l" rtl="0">
              <a:spcBef>
                <a:spcPts val="0"/>
              </a:spcBef>
              <a:buNone/>
              <a:defRPr sz="1400" b="0" i="0" u="none" strike="noStrike" cap="none">
                <a:latin typeface="Arial"/>
                <a:ea typeface="Arial"/>
                <a:cs typeface="Arial"/>
                <a:sym typeface="Arial"/>
              </a:defRPr>
            </a:lvl7pPr>
            <a:lvl8pPr marL="0" marR="0" lvl="7" indent="0" algn="l" rtl="0">
              <a:spcBef>
                <a:spcPts val="0"/>
              </a:spcBef>
              <a:buNone/>
              <a:defRPr sz="1400" b="0" i="0" u="none" strike="noStrike" cap="none">
                <a:latin typeface="Arial"/>
                <a:ea typeface="Arial"/>
                <a:cs typeface="Arial"/>
                <a:sym typeface="Arial"/>
              </a:defRPr>
            </a:lvl8pPr>
            <a:lvl9pPr marL="0" marR="0" lvl="8" indent="0" algn="l" rtl="0">
              <a:spcBef>
                <a:spcPts val="0"/>
              </a:spcBef>
              <a:buNone/>
              <a:defRPr sz="1400" b="0" i="0" u="none" strike="noStrike" cap="none">
                <a:latin typeface="Arial"/>
                <a:ea typeface="Arial"/>
                <a:cs typeface="Arial"/>
                <a:sym typeface="Arial"/>
              </a:defRPr>
            </a:lvl9pPr>
          </a:lstStyle>
          <a:p>
            <a:endParaRPr/>
          </a:p>
        </p:txBody>
      </p:sp>
      <p:sp>
        <p:nvSpPr>
          <p:cNvPr id="125" name="Shape 125"/>
          <p:cNvSpPr/>
          <p:nvPr/>
        </p:nvSpPr>
        <p:spPr>
          <a:xfrm>
            <a:off x="2013203" y="4773674"/>
            <a:ext cx="776100" cy="285300"/>
          </a:xfrm>
          <a:prstGeom prst="rect">
            <a:avLst/>
          </a:prstGeom>
          <a:noFill/>
          <a:ln>
            <a:noFill/>
          </a:ln>
        </p:spPr>
        <p:txBody>
          <a:bodyPr lIns="91425" tIns="91425" rIns="91425" bIns="91425" anchor="t" anchorCtr="0">
            <a:noAutofit/>
          </a:bodyPr>
          <a:lstStyle/>
          <a:p>
            <a:pPr marL="0" marR="0" lvl="0" indent="0" algn="r" rtl="0">
              <a:spcBef>
                <a:spcPts val="0"/>
              </a:spcBef>
              <a:buSzPct val="25000"/>
              <a:buNone/>
            </a:pPr>
            <a:r>
              <a:rPr lang="en" sz="700" b="0" i="0" u="none" strike="noStrike" cap="none">
                <a:solidFill>
                  <a:srgbClr val="FFFFFF"/>
                </a:solidFill>
                <a:latin typeface="Roboto"/>
                <a:ea typeface="Roboto"/>
                <a:cs typeface="Roboto"/>
                <a:sym typeface="Roboto"/>
              </a:rPr>
              <a:t>8/1</a:t>
            </a:r>
            <a:r>
              <a:rPr lang="en" sz="700">
                <a:solidFill>
                  <a:srgbClr val="FFFFFF"/>
                </a:solidFill>
                <a:latin typeface="Roboto"/>
                <a:ea typeface="Roboto"/>
                <a:cs typeface="Roboto"/>
                <a:sym typeface="Roboto"/>
              </a:rPr>
              <a:t>6</a:t>
            </a:r>
            <a:r>
              <a:rPr lang="en" sz="700" b="0" i="0" u="none" strike="noStrike" cap="none">
                <a:solidFill>
                  <a:srgbClr val="FFFFFF"/>
                </a:solidFill>
                <a:latin typeface="Roboto"/>
                <a:ea typeface="Roboto"/>
                <a:cs typeface="Roboto"/>
                <a:sym typeface="Roboto"/>
              </a:rPr>
              <a:t>/201</a:t>
            </a:r>
            <a:r>
              <a:rPr lang="en" sz="700">
                <a:solidFill>
                  <a:srgbClr val="FFFFFF"/>
                </a:solidFill>
                <a:latin typeface="Roboto"/>
                <a:ea typeface="Roboto"/>
                <a:cs typeface="Roboto"/>
                <a:sym typeface="Roboto"/>
              </a:rPr>
              <a:t>6</a:t>
            </a:r>
          </a:p>
        </p:txBody>
      </p:sp>
      <p:sp>
        <p:nvSpPr>
          <p:cNvPr id="126" name="Shape 126"/>
          <p:cNvSpPr/>
          <p:nvPr/>
        </p:nvSpPr>
        <p:spPr>
          <a:xfrm>
            <a:off x="19703" y="4773674"/>
            <a:ext cx="2117700" cy="285300"/>
          </a:xfrm>
          <a:prstGeom prst="rect">
            <a:avLst/>
          </a:prstGeom>
          <a:noFill/>
          <a:ln>
            <a:noFill/>
          </a:ln>
        </p:spPr>
        <p:txBody>
          <a:bodyPr lIns="91425" tIns="91425" rIns="91425" bIns="91425" anchor="t" anchorCtr="0">
            <a:noAutofit/>
          </a:bodyPr>
          <a:lstStyle/>
          <a:p>
            <a:pPr marL="0" marR="0" lvl="0" indent="0" algn="r" rtl="0">
              <a:spcBef>
                <a:spcPts val="0"/>
              </a:spcBef>
              <a:buSzPct val="25000"/>
              <a:buNone/>
            </a:pPr>
            <a:r>
              <a:rPr lang="en" sz="700">
                <a:solidFill>
                  <a:srgbClr val="FFFFFF"/>
                </a:solidFill>
                <a:latin typeface="Roboto"/>
                <a:ea typeface="Roboto"/>
                <a:cs typeface="Roboto"/>
                <a:sym typeface="Roboto"/>
              </a:rPr>
              <a:t>(c)</a:t>
            </a:r>
            <a:r>
              <a:rPr lang="en" sz="700" b="0" i="0" u="none" strike="noStrike" cap="none">
                <a:solidFill>
                  <a:srgbClr val="FFFFFF"/>
                </a:solidFill>
                <a:latin typeface="Roboto"/>
                <a:ea typeface="Roboto"/>
                <a:cs typeface="Roboto"/>
                <a:sym typeface="Roboto"/>
              </a:rPr>
              <a:t> 201</a:t>
            </a:r>
            <a:r>
              <a:rPr lang="en" sz="700">
                <a:solidFill>
                  <a:srgbClr val="FFFFFF"/>
                </a:solidFill>
                <a:latin typeface="Roboto"/>
                <a:ea typeface="Roboto"/>
                <a:cs typeface="Roboto"/>
                <a:sym typeface="Roboto"/>
              </a:rPr>
              <a:t>6</a:t>
            </a:r>
            <a:r>
              <a:rPr lang="en" sz="700" b="0" i="0" u="none" strike="noStrike" cap="none">
                <a:solidFill>
                  <a:srgbClr val="FFFFFF"/>
                </a:solidFill>
                <a:latin typeface="Roboto"/>
                <a:ea typeface="Roboto"/>
                <a:cs typeface="Roboto"/>
                <a:sym typeface="Roboto"/>
              </a:rPr>
              <a:t> Expero</a:t>
            </a:r>
            <a:r>
              <a:rPr lang="en" sz="700">
                <a:solidFill>
                  <a:srgbClr val="FFFFFF"/>
                </a:solidFill>
                <a:latin typeface="Roboto"/>
                <a:ea typeface="Roboto"/>
                <a:cs typeface="Roboto"/>
                <a:sym typeface="Roboto"/>
              </a:rPr>
              <a:t>.</a:t>
            </a:r>
            <a:r>
              <a:rPr lang="en" sz="700" b="0" i="0" u="none" strike="noStrike" cap="none">
                <a:solidFill>
                  <a:srgbClr val="FFFFFF"/>
                </a:solidFill>
                <a:latin typeface="Roboto"/>
                <a:ea typeface="Roboto"/>
                <a:cs typeface="Roboto"/>
                <a:sym typeface="Roboto"/>
              </a:rPr>
              <a:t> All Rights Reserved</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0"/>
        <p:cNvGrpSpPr/>
        <p:nvPr/>
      </p:nvGrpSpPr>
      <p:grpSpPr>
        <a:xfrm>
          <a:off x="0" y="0"/>
          <a:ext cx="0" cy="0"/>
          <a:chOff x="0" y="0"/>
          <a:chExt cx="0" cy="0"/>
        </a:xfrm>
      </p:grpSpPr>
      <p:pic>
        <p:nvPicPr>
          <p:cNvPr id="21" name="Shape 21" descr="16:9 section.png"/>
          <p:cNvPicPr preferRelativeResize="0"/>
          <p:nvPr/>
        </p:nvPicPr>
        <p:blipFill rotWithShape="1">
          <a:blip r:embed="rId2">
            <a:alphaModFix/>
          </a:blip>
          <a:srcRect/>
          <a:stretch/>
        </p:blipFill>
        <p:spPr>
          <a:xfrm>
            <a:off x="0" y="0"/>
            <a:ext cx="9144000" cy="5143499"/>
          </a:xfrm>
          <a:prstGeom prst="rect">
            <a:avLst/>
          </a:prstGeom>
          <a:noFill/>
          <a:ln>
            <a:noFill/>
          </a:ln>
        </p:spPr>
      </p:pic>
      <p:sp>
        <p:nvSpPr>
          <p:cNvPr id="22" name="Shape 22"/>
          <p:cNvSpPr txBox="1">
            <a:spLocks noGrp="1"/>
          </p:cNvSpPr>
          <p:nvPr>
            <p:ph type="title"/>
          </p:nvPr>
        </p:nvSpPr>
        <p:spPr>
          <a:xfrm>
            <a:off x="758085" y="2150850"/>
            <a:ext cx="7798499" cy="841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Calibri"/>
              <a:buNone/>
              <a:defRPr sz="3600" b="0" i="0" u="none" strike="noStrike" cap="none">
                <a:solidFill>
                  <a:schemeClr val="lt1"/>
                </a:solidFill>
                <a:latin typeface="Calibri"/>
                <a:ea typeface="Calibri"/>
                <a:cs typeface="Calibri"/>
                <a:sym typeface="Calibri"/>
              </a:defRPr>
            </a:lvl1pPr>
            <a:lvl2pPr lvl="1" indent="0" algn="ctr">
              <a:spcBef>
                <a:spcPts val="0"/>
              </a:spcBef>
              <a:buClr>
                <a:schemeClr val="dk1"/>
              </a:buClr>
              <a:buFont typeface="Arial"/>
              <a:buNone/>
              <a:defRPr sz="3600">
                <a:solidFill>
                  <a:schemeClr val="dk1"/>
                </a:solidFill>
              </a:defRPr>
            </a:lvl2pPr>
            <a:lvl3pPr lvl="2" indent="0" algn="ctr">
              <a:spcBef>
                <a:spcPts val="0"/>
              </a:spcBef>
              <a:buClr>
                <a:schemeClr val="dk1"/>
              </a:buClr>
              <a:buFont typeface="Arial"/>
              <a:buNone/>
              <a:defRPr sz="3600">
                <a:solidFill>
                  <a:schemeClr val="dk1"/>
                </a:solidFill>
              </a:defRPr>
            </a:lvl3pPr>
            <a:lvl4pPr lvl="3" indent="0" algn="ctr">
              <a:spcBef>
                <a:spcPts val="0"/>
              </a:spcBef>
              <a:buClr>
                <a:schemeClr val="dk1"/>
              </a:buClr>
              <a:buFont typeface="Arial"/>
              <a:buNone/>
              <a:defRPr sz="3600">
                <a:solidFill>
                  <a:schemeClr val="dk1"/>
                </a:solidFill>
              </a:defRPr>
            </a:lvl4pPr>
            <a:lvl5pPr lvl="4" indent="0" algn="ctr">
              <a:spcBef>
                <a:spcPts val="0"/>
              </a:spcBef>
              <a:buClr>
                <a:schemeClr val="dk1"/>
              </a:buClr>
              <a:buFont typeface="Arial"/>
              <a:buNone/>
              <a:defRPr sz="3600">
                <a:solidFill>
                  <a:schemeClr val="dk1"/>
                </a:solidFill>
              </a:defRPr>
            </a:lvl5pPr>
            <a:lvl6pPr lvl="5" indent="0" algn="ctr">
              <a:spcBef>
                <a:spcPts val="0"/>
              </a:spcBef>
              <a:buClr>
                <a:schemeClr val="dk1"/>
              </a:buClr>
              <a:buFont typeface="Arial"/>
              <a:buNone/>
              <a:defRPr sz="3600">
                <a:solidFill>
                  <a:schemeClr val="dk1"/>
                </a:solidFill>
              </a:defRPr>
            </a:lvl6pPr>
            <a:lvl7pPr lvl="6" indent="0" algn="ctr">
              <a:spcBef>
                <a:spcPts val="0"/>
              </a:spcBef>
              <a:buClr>
                <a:schemeClr val="dk1"/>
              </a:buClr>
              <a:buFont typeface="Arial"/>
              <a:buNone/>
              <a:defRPr sz="3600">
                <a:solidFill>
                  <a:schemeClr val="dk1"/>
                </a:solidFill>
              </a:defRPr>
            </a:lvl7pPr>
            <a:lvl8pPr lvl="7" indent="0" algn="ctr">
              <a:spcBef>
                <a:spcPts val="0"/>
              </a:spcBef>
              <a:buClr>
                <a:schemeClr val="dk1"/>
              </a:buClr>
              <a:buFont typeface="Arial"/>
              <a:buNone/>
              <a:defRPr sz="3600">
                <a:solidFill>
                  <a:schemeClr val="dk1"/>
                </a:solidFill>
              </a:defRPr>
            </a:lvl8pPr>
            <a:lvl9pPr lvl="8" indent="0" algn="ctr">
              <a:spcBef>
                <a:spcPts val="0"/>
              </a:spcBef>
              <a:buClr>
                <a:schemeClr val="dk1"/>
              </a:buClr>
              <a:buFont typeface="Arial"/>
              <a:buNone/>
              <a:defRPr sz="3600">
                <a:solidFill>
                  <a:schemeClr val="dk1"/>
                </a:solidFill>
              </a:defRPr>
            </a:lvl9pPr>
          </a:lstStyle>
          <a:p>
            <a:endParaRPr/>
          </a:p>
        </p:txBody>
      </p:sp>
      <p:sp>
        <p:nvSpPr>
          <p:cNvPr id="23" name="Shape 23"/>
          <p:cNvSpPr txBox="1">
            <a:spLocks noGrp="1"/>
          </p:cNvSpPr>
          <p:nvPr>
            <p:ph type="sldNum" idx="12"/>
          </p:nvPr>
        </p:nvSpPr>
        <p:spPr>
          <a:xfrm>
            <a:off x="8556684" y="4715055"/>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FFFFFF"/>
              </a:buClr>
              <a:buSzPct val="25000"/>
              <a:buFont typeface="Calibri"/>
              <a:buNone/>
            </a:pPr>
            <a:fld id="{00000000-1234-1234-1234-123412341234}" type="slidenum">
              <a:rPr lang="en" sz="1000" b="0" i="0" u="none" strike="noStrike" cap="none">
                <a:solidFill>
                  <a:srgbClr val="FFFFFF"/>
                </a:solidFill>
                <a:latin typeface="Calibri"/>
                <a:ea typeface="Calibri"/>
                <a:cs typeface="Calibri"/>
                <a:sym typeface="Calibri"/>
              </a:rPr>
              <a:t>‹#›</a:t>
            </a:fld>
            <a:endParaRPr lang="en" sz="1000" b="0" i="0" u="none" strike="noStrike" cap="none">
              <a:solidFill>
                <a:srgbClr val="FFFFFF"/>
              </a:solidFill>
              <a:latin typeface="Calibri"/>
              <a:ea typeface="Calibri"/>
              <a:cs typeface="Calibri"/>
              <a:sym typeface="Calibri"/>
            </a:endParaRPr>
          </a:p>
        </p:txBody>
      </p:sp>
      <p:sp>
        <p:nvSpPr>
          <p:cNvPr id="24" name="Shape 24"/>
          <p:cNvSpPr txBox="1"/>
          <p:nvPr/>
        </p:nvSpPr>
        <p:spPr>
          <a:xfrm>
            <a:off x="-1883446" y="2030186"/>
            <a:ext cx="184799" cy="307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25" name="Shape 25"/>
          <p:cNvPicPr preferRelativeResize="0"/>
          <p:nvPr/>
        </p:nvPicPr>
        <p:blipFill rotWithShape="1">
          <a:blip r:embed="rId3">
            <a:alphaModFix/>
          </a:blip>
          <a:srcRect/>
          <a:stretch/>
        </p:blipFill>
        <p:spPr>
          <a:xfrm>
            <a:off x="7374996" y="4783482"/>
            <a:ext cx="1000499" cy="273299"/>
          </a:xfrm>
          <a:prstGeom prst="rect">
            <a:avLst/>
          </a:prstGeom>
          <a:noFill/>
          <a:ln>
            <a:noFill/>
          </a:ln>
        </p:spPr>
      </p:pic>
      <p:sp>
        <p:nvSpPr>
          <p:cNvPr id="26" name="Shape 26"/>
          <p:cNvSpPr/>
          <p:nvPr/>
        </p:nvSpPr>
        <p:spPr>
          <a:xfrm>
            <a:off x="45690600" y="25112881"/>
            <a:ext cx="52500" cy="2314800"/>
          </a:xfrm>
          <a:prstGeom prst="rect">
            <a:avLst/>
          </a:prstGeom>
          <a:solidFill>
            <a:srgbClr val="F99F1A">
              <a:alpha val="80000"/>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7" name="Shape 27"/>
          <p:cNvSpPr/>
          <p:nvPr/>
        </p:nvSpPr>
        <p:spPr>
          <a:xfrm>
            <a:off x="8507400" y="4783482"/>
            <a:ext cx="9000" cy="359999"/>
          </a:xfrm>
          <a:prstGeom prst="rect">
            <a:avLst/>
          </a:prstGeom>
          <a:gradFill>
            <a:gsLst>
              <a:gs pos="0">
                <a:srgbClr val="FFAE23">
                  <a:alpha val="66666"/>
                </a:srgbClr>
              </a:gs>
              <a:gs pos="100000">
                <a:srgbClr val="FFCE6C"/>
              </a:gs>
            </a:gsLst>
            <a:lin ang="16200000"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8" name="Shape 28"/>
          <p:cNvSpPr txBox="1"/>
          <p:nvPr/>
        </p:nvSpPr>
        <p:spPr>
          <a:xfrm>
            <a:off x="58175" y="4834900"/>
            <a:ext cx="2439000" cy="2154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9B02F"/>
              </a:buClr>
              <a:buSzPct val="25000"/>
              <a:buFont typeface="Calibri"/>
              <a:buNone/>
            </a:pPr>
            <a:r>
              <a:rPr lang="en" sz="800" b="0" i="0" u="none" strike="noStrike" cap="none">
                <a:solidFill>
                  <a:srgbClr val="F9B02F"/>
                </a:solidFill>
                <a:latin typeface="Calibri"/>
                <a:ea typeface="Calibri"/>
                <a:cs typeface="Calibri"/>
                <a:sym typeface="Calibri"/>
              </a:rPr>
              <a:t>Copyright 2016 Expero, Inc. All Rights Reserved</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and body 1">
    <p:spTree>
      <p:nvGrpSpPr>
        <p:cNvPr id="1" name="Shape 127"/>
        <p:cNvGrpSpPr/>
        <p:nvPr/>
      </p:nvGrpSpPr>
      <p:grpSpPr>
        <a:xfrm>
          <a:off x="0" y="0"/>
          <a:ext cx="0" cy="0"/>
          <a:chOff x="0" y="0"/>
          <a:chExt cx="0" cy="0"/>
        </a:xfrm>
      </p:grpSpPr>
      <p:pic>
        <p:nvPicPr>
          <p:cNvPr id="128" name="Shape 128"/>
          <p:cNvPicPr preferRelativeResize="0"/>
          <p:nvPr/>
        </p:nvPicPr>
        <p:blipFill rotWithShape="1">
          <a:blip r:embed="rId2">
            <a:alphaModFix/>
          </a:blip>
          <a:srcRect/>
          <a:stretch/>
        </p:blipFill>
        <p:spPr>
          <a:xfrm>
            <a:off x="8183074" y="4494600"/>
            <a:ext cx="960900" cy="648600"/>
          </a:xfrm>
          <a:prstGeom prst="rect">
            <a:avLst/>
          </a:prstGeom>
          <a:noFill/>
          <a:ln>
            <a:noFill/>
          </a:ln>
        </p:spPr>
      </p:pic>
      <p:sp>
        <p:nvSpPr>
          <p:cNvPr id="129" name="Shape 129"/>
          <p:cNvSpPr txBox="1">
            <a:spLocks noGrp="1"/>
          </p:cNvSpPr>
          <p:nvPr>
            <p:ph type="body" idx="1"/>
          </p:nvPr>
        </p:nvSpPr>
        <p:spPr>
          <a:xfrm>
            <a:off x="223949" y="768899"/>
            <a:ext cx="6797100" cy="372570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rgbClr val="999999"/>
                </a:solidFill>
                <a:latin typeface="Arial"/>
                <a:ea typeface="Arial"/>
                <a:cs typeface="Arial"/>
                <a:sym typeface="Arial"/>
              </a:defRPr>
            </a:lvl1pPr>
            <a:lvl2pPr marL="88900" marR="0" lvl="1" indent="114300" algn="l" rtl="0">
              <a:spcBef>
                <a:spcPts val="0"/>
              </a:spcBef>
              <a:buClr>
                <a:srgbClr val="999999"/>
              </a:buClr>
              <a:buSzPct val="100000"/>
              <a:buFont typeface="Arial"/>
              <a:buChar char="●"/>
              <a:defRPr sz="1800" b="0" i="0" u="none" strike="noStrike" cap="none">
                <a:solidFill>
                  <a:srgbClr val="999999"/>
                </a:solidFill>
                <a:latin typeface="Arial"/>
                <a:ea typeface="Arial"/>
                <a:cs typeface="Arial"/>
                <a:sym typeface="Arial"/>
              </a:defRPr>
            </a:lvl2pPr>
            <a:lvl3pPr marL="177800" marR="0" lvl="2" indent="114300" algn="l" rtl="0">
              <a:spcBef>
                <a:spcPts val="0"/>
              </a:spcBef>
              <a:buClr>
                <a:srgbClr val="999999"/>
              </a:buClr>
              <a:buSzPct val="100000"/>
              <a:buFont typeface="Arial"/>
              <a:buChar char="●"/>
              <a:defRPr sz="1800" b="0" i="0" u="none" strike="noStrike" cap="none">
                <a:solidFill>
                  <a:srgbClr val="999999"/>
                </a:solidFill>
                <a:latin typeface="Arial"/>
                <a:ea typeface="Arial"/>
                <a:cs typeface="Arial"/>
                <a:sym typeface="Arial"/>
              </a:defRPr>
            </a:lvl3pPr>
            <a:lvl4pPr marL="254000" marR="0" lvl="3" indent="0" algn="l" rtl="0">
              <a:spcBef>
                <a:spcPts val="0"/>
              </a:spcBef>
              <a:buNone/>
              <a:defRPr sz="1800" b="0" i="0" u="none" strike="noStrike" cap="none">
                <a:solidFill>
                  <a:srgbClr val="999999"/>
                </a:solidFill>
                <a:latin typeface="Arial"/>
                <a:ea typeface="Arial"/>
                <a:cs typeface="Arial"/>
                <a:sym typeface="Arial"/>
              </a:defRPr>
            </a:lvl4pPr>
            <a:lvl5pPr marL="342900" marR="0" lvl="4" indent="0" algn="l" rtl="0">
              <a:spcBef>
                <a:spcPts val="0"/>
              </a:spcBef>
              <a:buNone/>
              <a:defRPr sz="1800" b="0" i="0" u="none" strike="noStrike" cap="none">
                <a:solidFill>
                  <a:srgbClr val="999999"/>
                </a:solidFill>
                <a:latin typeface="Arial"/>
                <a:ea typeface="Arial"/>
                <a:cs typeface="Arial"/>
                <a:sym typeface="Arial"/>
              </a:defRPr>
            </a:lvl5pPr>
            <a:lvl6pPr marL="431800" marR="0" lvl="5" indent="0" algn="l" rtl="0">
              <a:spcBef>
                <a:spcPts val="0"/>
              </a:spcBef>
              <a:buNone/>
              <a:defRPr sz="1400" b="0" i="0" u="none" strike="noStrike" cap="none">
                <a:latin typeface="Arial"/>
                <a:ea typeface="Arial"/>
                <a:cs typeface="Arial"/>
                <a:sym typeface="Arial"/>
              </a:defRPr>
            </a:lvl6pPr>
            <a:lvl7pPr marL="520700" marR="0" lvl="6" indent="0" algn="l" rtl="0">
              <a:spcBef>
                <a:spcPts val="0"/>
              </a:spcBef>
              <a:buNone/>
              <a:defRPr sz="1400" b="0" i="0" u="none" strike="noStrike" cap="none">
                <a:latin typeface="Arial"/>
                <a:ea typeface="Arial"/>
                <a:cs typeface="Arial"/>
                <a:sym typeface="Arial"/>
              </a:defRPr>
            </a:lvl7pPr>
            <a:lvl8pPr marL="596900" marR="0" lvl="7" indent="0" algn="l" rtl="0">
              <a:spcBef>
                <a:spcPts val="0"/>
              </a:spcBef>
              <a:buNone/>
              <a:defRPr sz="1400" b="0" i="0" u="none" strike="noStrike" cap="none">
                <a:latin typeface="Arial"/>
                <a:ea typeface="Arial"/>
                <a:cs typeface="Arial"/>
                <a:sym typeface="Arial"/>
              </a:defRPr>
            </a:lvl8pPr>
            <a:lvl9pPr marL="685800" marR="0" lvl="8" indent="0" algn="l" rtl="0">
              <a:spcBef>
                <a:spcPts val="0"/>
              </a:spcBef>
              <a:buNone/>
              <a:defRPr sz="1400" b="0" i="0" u="none" strike="noStrike" cap="none">
                <a:latin typeface="Arial"/>
                <a:ea typeface="Arial"/>
                <a:cs typeface="Arial"/>
                <a:sym typeface="Arial"/>
              </a:defRPr>
            </a:lvl9pPr>
          </a:lstStyle>
          <a:p>
            <a:endParaRPr/>
          </a:p>
        </p:txBody>
      </p:sp>
      <p:sp>
        <p:nvSpPr>
          <p:cNvPr id="130" name="Shape 130"/>
          <p:cNvSpPr txBox="1">
            <a:spLocks noGrp="1"/>
          </p:cNvSpPr>
          <p:nvPr>
            <p:ph type="sldNum" idx="12"/>
          </p:nvPr>
        </p:nvSpPr>
        <p:spPr>
          <a:xfrm>
            <a:off x="8453537" y="4779488"/>
            <a:ext cx="548700" cy="321600"/>
          </a:xfrm>
          <a:prstGeom prst="rect">
            <a:avLst/>
          </a:prstGeom>
          <a:noFill/>
          <a:ln>
            <a:noFill/>
          </a:ln>
        </p:spPr>
        <p:txBody>
          <a:bodyPr lIns="91425" tIns="91425" rIns="91425" bIns="91425" anchor="ctr" anchorCtr="0">
            <a:noAutofit/>
          </a:bodyPr>
          <a:lstStyle/>
          <a:p>
            <a:pPr marL="0" marR="0" lvl="0" indent="0" algn="r" rtl="0">
              <a:spcBef>
                <a:spcPts val="0"/>
              </a:spcBef>
              <a:buSzPct val="25000"/>
              <a:buNone/>
            </a:pPr>
            <a:fld id="{00000000-1234-1234-1234-123412341234}" type="slidenum">
              <a:rPr lang="en" sz="1000" b="0" i="0" u="none" strike="noStrike" cap="none">
                <a:latin typeface="Arial"/>
                <a:ea typeface="Arial"/>
                <a:cs typeface="Arial"/>
                <a:sym typeface="Arial"/>
              </a:rPr>
              <a:t>‹#›</a:t>
            </a:fld>
            <a:endParaRPr lang="en" sz="1000" b="0" i="0" u="none" strike="noStrike" cap="none">
              <a:latin typeface="Arial"/>
              <a:ea typeface="Arial"/>
              <a:cs typeface="Arial"/>
              <a:sym typeface="Arial"/>
            </a:endParaRPr>
          </a:p>
        </p:txBody>
      </p:sp>
      <p:pic>
        <p:nvPicPr>
          <p:cNvPr id="131" name="Shape 131"/>
          <p:cNvPicPr preferRelativeResize="0"/>
          <p:nvPr/>
        </p:nvPicPr>
        <p:blipFill rotWithShape="1">
          <a:blip r:embed="rId3">
            <a:alphaModFix/>
          </a:blip>
          <a:srcRect/>
          <a:stretch/>
        </p:blipFill>
        <p:spPr>
          <a:xfrm>
            <a:off x="7254850" y="4773674"/>
            <a:ext cx="1071900" cy="292800"/>
          </a:xfrm>
          <a:prstGeom prst="rect">
            <a:avLst/>
          </a:prstGeom>
          <a:noFill/>
          <a:ln>
            <a:noFill/>
          </a:ln>
        </p:spPr>
      </p:pic>
      <p:pic>
        <p:nvPicPr>
          <p:cNvPr id="132" name="Shape 132"/>
          <p:cNvPicPr preferRelativeResize="0"/>
          <p:nvPr/>
        </p:nvPicPr>
        <p:blipFill rotWithShape="1">
          <a:blip r:embed="rId4">
            <a:alphaModFix/>
          </a:blip>
          <a:srcRect/>
          <a:stretch/>
        </p:blipFill>
        <p:spPr>
          <a:xfrm rot="-5400000">
            <a:off x="8324622" y="4913549"/>
            <a:ext cx="446700" cy="13200"/>
          </a:xfrm>
          <a:prstGeom prst="rect">
            <a:avLst/>
          </a:prstGeom>
          <a:noFill/>
          <a:ln>
            <a:noFill/>
          </a:ln>
        </p:spPr>
      </p:pic>
      <p:sp>
        <p:nvSpPr>
          <p:cNvPr id="133" name="Shape 133"/>
          <p:cNvSpPr txBox="1">
            <a:spLocks noGrp="1"/>
          </p:cNvSpPr>
          <p:nvPr>
            <p:ph type="title"/>
          </p:nvPr>
        </p:nvSpPr>
        <p:spPr>
          <a:xfrm>
            <a:off x="178624" y="217099"/>
            <a:ext cx="8229600" cy="573000"/>
          </a:xfrm>
          <a:prstGeom prst="rect">
            <a:avLst/>
          </a:prstGeom>
          <a:noFill/>
          <a:ln>
            <a:noFill/>
          </a:ln>
        </p:spPr>
        <p:txBody>
          <a:bodyPr lIns="91425" tIns="91425" rIns="91425" bIns="91425" anchor="b" anchorCtr="0"/>
          <a:lstStyle>
            <a:lvl1pPr marL="0" marR="0" lvl="0" indent="0" algn="l" rtl="0">
              <a:spcBef>
                <a:spcPts val="0"/>
              </a:spcBef>
              <a:buNone/>
              <a:defRPr sz="2400" b="0" i="0" u="none" strike="noStrike" cap="none">
                <a:solidFill>
                  <a:srgbClr val="434343"/>
                </a:solidFill>
              </a:defRPr>
            </a:lvl1pPr>
            <a:lvl2pPr marL="0" marR="0" lvl="1" indent="0" algn="l" rtl="0">
              <a:spcBef>
                <a:spcPts val="0"/>
              </a:spcBef>
              <a:buNone/>
              <a:defRPr sz="1400" b="0" i="0" u="none" strike="noStrike" cap="none">
                <a:latin typeface="Arial"/>
                <a:ea typeface="Arial"/>
                <a:cs typeface="Arial"/>
                <a:sym typeface="Arial"/>
              </a:defRPr>
            </a:lvl2pPr>
            <a:lvl3pPr marL="0" marR="0" lvl="2" indent="0" algn="l" rtl="0">
              <a:spcBef>
                <a:spcPts val="0"/>
              </a:spcBef>
              <a:buNone/>
              <a:defRPr sz="1400" b="0" i="0" u="none" strike="noStrike" cap="none">
                <a:latin typeface="Arial"/>
                <a:ea typeface="Arial"/>
                <a:cs typeface="Arial"/>
                <a:sym typeface="Arial"/>
              </a:defRPr>
            </a:lvl3pPr>
            <a:lvl4pPr marL="0" marR="0" lvl="3" indent="0" algn="l" rtl="0">
              <a:spcBef>
                <a:spcPts val="0"/>
              </a:spcBef>
              <a:buNone/>
              <a:defRPr sz="1400" b="0" i="0" u="none" strike="noStrike" cap="none">
                <a:latin typeface="Arial"/>
                <a:ea typeface="Arial"/>
                <a:cs typeface="Arial"/>
                <a:sym typeface="Arial"/>
              </a:defRPr>
            </a:lvl4pPr>
            <a:lvl5pPr marL="0" marR="0" lvl="4" indent="0" algn="l" rtl="0">
              <a:spcBef>
                <a:spcPts val="0"/>
              </a:spcBef>
              <a:buNone/>
              <a:defRPr sz="1400" b="0" i="0" u="none" strike="noStrike" cap="none">
                <a:latin typeface="Arial"/>
                <a:ea typeface="Arial"/>
                <a:cs typeface="Arial"/>
                <a:sym typeface="Arial"/>
              </a:defRPr>
            </a:lvl5pPr>
            <a:lvl6pPr marL="0" marR="0" lvl="5" indent="0" algn="l" rtl="0">
              <a:spcBef>
                <a:spcPts val="0"/>
              </a:spcBef>
              <a:buNone/>
              <a:defRPr sz="1400" b="0" i="0" u="none" strike="noStrike" cap="none">
                <a:latin typeface="Arial"/>
                <a:ea typeface="Arial"/>
                <a:cs typeface="Arial"/>
                <a:sym typeface="Arial"/>
              </a:defRPr>
            </a:lvl6pPr>
            <a:lvl7pPr marL="0" marR="0" lvl="6" indent="0" algn="l" rtl="0">
              <a:spcBef>
                <a:spcPts val="0"/>
              </a:spcBef>
              <a:buNone/>
              <a:defRPr sz="1400" b="0" i="0" u="none" strike="noStrike" cap="none">
                <a:latin typeface="Arial"/>
                <a:ea typeface="Arial"/>
                <a:cs typeface="Arial"/>
                <a:sym typeface="Arial"/>
              </a:defRPr>
            </a:lvl7pPr>
            <a:lvl8pPr marL="0" marR="0" lvl="7" indent="0" algn="l" rtl="0">
              <a:spcBef>
                <a:spcPts val="0"/>
              </a:spcBef>
              <a:buNone/>
              <a:defRPr sz="1400" b="0" i="0" u="none" strike="noStrike" cap="none">
                <a:latin typeface="Arial"/>
                <a:ea typeface="Arial"/>
                <a:cs typeface="Arial"/>
                <a:sym typeface="Arial"/>
              </a:defRPr>
            </a:lvl8pPr>
            <a:lvl9pPr marL="0" marR="0" lvl="8" indent="0" algn="l" rtl="0">
              <a:spcBef>
                <a:spcPts val="0"/>
              </a:spcBef>
              <a:buNone/>
              <a:defRPr sz="1400" b="0" i="0" u="none" strike="noStrike" cap="none">
                <a:latin typeface="Arial"/>
                <a:ea typeface="Arial"/>
                <a:cs typeface="Arial"/>
                <a:sym typeface="Arial"/>
              </a:defRPr>
            </a:lvl9pPr>
          </a:lstStyle>
          <a:p>
            <a:endParaRPr/>
          </a:p>
        </p:txBody>
      </p:sp>
      <p:sp>
        <p:nvSpPr>
          <p:cNvPr id="134" name="Shape 134"/>
          <p:cNvSpPr txBox="1"/>
          <p:nvPr/>
        </p:nvSpPr>
        <p:spPr>
          <a:xfrm>
            <a:off x="4724925" y="4806391"/>
            <a:ext cx="1826700" cy="225300"/>
          </a:xfrm>
          <a:prstGeom prst="rect">
            <a:avLst/>
          </a:prstGeom>
          <a:noFill/>
          <a:ln>
            <a:noFill/>
          </a:ln>
        </p:spPr>
        <p:txBody>
          <a:bodyPr lIns="91425" tIns="91425" rIns="91425" bIns="91425" anchor="t" anchorCtr="0">
            <a:noAutofit/>
          </a:bodyPr>
          <a:lstStyle/>
          <a:p>
            <a:pPr lvl="0" algn="r" rtl="0">
              <a:spcBef>
                <a:spcPts val="0"/>
              </a:spcBef>
              <a:buNone/>
            </a:pPr>
            <a:r>
              <a:rPr lang="en" sz="700">
                <a:solidFill>
                  <a:srgbClr val="B7B7B7"/>
                </a:solidFill>
                <a:latin typeface="Roboto"/>
                <a:ea typeface="Roboto"/>
                <a:cs typeface="Roboto"/>
                <a:sym typeface="Roboto"/>
              </a:rPr>
              <a:t>(c) 2016 Expero. All Rights Reserved</a:t>
            </a:r>
          </a:p>
        </p:txBody>
      </p:sp>
      <p:sp>
        <p:nvSpPr>
          <p:cNvPr id="135" name="Shape 135"/>
          <p:cNvSpPr txBox="1"/>
          <p:nvPr/>
        </p:nvSpPr>
        <p:spPr>
          <a:xfrm>
            <a:off x="6433600" y="4807425"/>
            <a:ext cx="776100" cy="225300"/>
          </a:xfrm>
          <a:prstGeom prst="rect">
            <a:avLst/>
          </a:prstGeom>
          <a:noFill/>
          <a:ln>
            <a:noFill/>
          </a:ln>
        </p:spPr>
        <p:txBody>
          <a:bodyPr lIns="91425" tIns="91425" rIns="91425" bIns="91425" anchor="t" anchorCtr="0">
            <a:noAutofit/>
          </a:bodyPr>
          <a:lstStyle/>
          <a:p>
            <a:pPr lvl="0" algn="r" rtl="0">
              <a:spcBef>
                <a:spcPts val="0"/>
              </a:spcBef>
              <a:buClr>
                <a:schemeClr val="dk1"/>
              </a:buClr>
              <a:buSzPct val="157142"/>
              <a:buFont typeface="Arial"/>
              <a:buNone/>
            </a:pPr>
            <a:r>
              <a:rPr lang="en" sz="700">
                <a:solidFill>
                  <a:srgbClr val="B7B7B7"/>
                </a:solidFill>
                <a:latin typeface="Roboto"/>
                <a:ea typeface="Roboto"/>
                <a:cs typeface="Roboto"/>
                <a:sym typeface="Roboto"/>
              </a:rPr>
              <a:t>8/16/2016</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Title slide 1">
    <p:spTree>
      <p:nvGrpSpPr>
        <p:cNvPr id="1" name="Shape 136"/>
        <p:cNvGrpSpPr/>
        <p:nvPr/>
      </p:nvGrpSpPr>
      <p:grpSpPr>
        <a:xfrm>
          <a:off x="0" y="0"/>
          <a:ext cx="0" cy="0"/>
          <a:chOff x="0" y="0"/>
          <a:chExt cx="0" cy="0"/>
        </a:xfrm>
      </p:grpSpPr>
      <p:sp>
        <p:nvSpPr>
          <p:cNvPr id="137" name="Shape 137"/>
          <p:cNvSpPr txBox="1">
            <a:spLocks noGrp="1"/>
          </p:cNvSpPr>
          <p:nvPr>
            <p:ph type="sldNum" idx="12"/>
          </p:nvPr>
        </p:nvSpPr>
        <p:spPr>
          <a:xfrm>
            <a:off x="8556791" y="4765004"/>
            <a:ext cx="548700" cy="363300"/>
          </a:xfrm>
          <a:prstGeom prst="rect">
            <a:avLst/>
          </a:prstGeom>
          <a:noFill/>
          <a:ln>
            <a:noFill/>
          </a:ln>
        </p:spPr>
        <p:txBody>
          <a:bodyPr lIns="91425" tIns="91425" rIns="91425" bIns="91425" anchor="ctr" anchorCtr="0">
            <a:noAutofit/>
          </a:bodyPr>
          <a:lstStyle/>
          <a:p>
            <a:pPr marL="0" marR="0" lvl="0" indent="0" algn="r" rtl="0">
              <a:spcBef>
                <a:spcPts val="0"/>
              </a:spcBef>
              <a:buSzPct val="25000"/>
              <a:buNone/>
            </a:pPr>
            <a:fld id="{00000000-1234-1234-1234-123412341234}" type="slidenum">
              <a:rPr lang="en" sz="1300" b="0" i="0" u="none" strike="noStrike" cap="none">
                <a:latin typeface="Arial"/>
                <a:ea typeface="Arial"/>
                <a:cs typeface="Arial"/>
                <a:sym typeface="Arial"/>
              </a:rPr>
              <a:t>‹#›</a:t>
            </a:fld>
            <a:endParaRPr lang="en" sz="1300" b="0" i="0" u="none" strike="noStrike" cap="none">
              <a:latin typeface="Arial"/>
              <a:ea typeface="Arial"/>
              <a:cs typeface="Arial"/>
              <a:sym typeface="Arial"/>
            </a:endParaRPr>
          </a:p>
        </p:txBody>
      </p:sp>
      <p:pic>
        <p:nvPicPr>
          <p:cNvPr id="138" name="Shape 138"/>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39" name="Shape 139"/>
          <p:cNvSpPr/>
          <p:nvPr/>
        </p:nvSpPr>
        <p:spPr>
          <a:xfrm>
            <a:off x="0" y="0"/>
            <a:ext cx="9144000" cy="341700"/>
          </a:xfrm>
          <a:prstGeom prst="rect">
            <a:avLst/>
          </a:prstGeom>
          <a:solidFill>
            <a:srgbClr val="FFFFFF"/>
          </a:solidFill>
          <a:ln>
            <a:noFill/>
          </a:ln>
        </p:spPr>
        <p:txBody>
          <a:bodyPr lIns="0" tIns="0" rIns="0" bIns="0" anchor="ctr" anchorCtr="0">
            <a:noAutofit/>
          </a:bodyPr>
          <a:lstStyle/>
          <a:p>
            <a:pPr marL="0" marR="0" lvl="0" indent="0" algn="l" rtl="0">
              <a:spcBef>
                <a:spcPts val="0"/>
              </a:spcBef>
              <a:buNone/>
            </a:pPr>
            <a:endParaRPr sz="1400" b="0" i="0" u="none" strike="noStrike" cap="none">
              <a:latin typeface="Arial"/>
              <a:ea typeface="Arial"/>
              <a:cs typeface="Arial"/>
              <a:sym typeface="Arial"/>
            </a:endParaRPr>
          </a:p>
        </p:txBody>
      </p:sp>
      <p:pic>
        <p:nvPicPr>
          <p:cNvPr id="140" name="Shape 140"/>
          <p:cNvPicPr preferRelativeResize="0"/>
          <p:nvPr/>
        </p:nvPicPr>
        <p:blipFill rotWithShape="1">
          <a:blip r:embed="rId3">
            <a:alphaModFix/>
          </a:blip>
          <a:srcRect/>
          <a:stretch/>
        </p:blipFill>
        <p:spPr>
          <a:xfrm>
            <a:off x="145024" y="24449"/>
            <a:ext cx="1071900" cy="292800"/>
          </a:xfrm>
          <a:prstGeom prst="rect">
            <a:avLst/>
          </a:prstGeom>
          <a:noFill/>
          <a:ln>
            <a:noFill/>
          </a:ln>
        </p:spPr>
      </p:pic>
      <p:sp>
        <p:nvSpPr>
          <p:cNvPr id="141" name="Shape 141"/>
          <p:cNvSpPr txBox="1">
            <a:spLocks noGrp="1"/>
          </p:cNvSpPr>
          <p:nvPr>
            <p:ph type="title"/>
          </p:nvPr>
        </p:nvSpPr>
        <p:spPr>
          <a:xfrm>
            <a:off x="108374" y="2158650"/>
            <a:ext cx="7152600" cy="826200"/>
          </a:xfrm>
          <a:prstGeom prst="rect">
            <a:avLst/>
          </a:prstGeom>
          <a:noFill/>
          <a:ln>
            <a:noFill/>
          </a:ln>
        </p:spPr>
        <p:txBody>
          <a:bodyPr lIns="91425" tIns="91425" rIns="91425" bIns="91425" anchor="b" anchorCtr="0"/>
          <a:lstStyle>
            <a:lvl1pPr marL="0" marR="0" lvl="0" indent="0" algn="l" rtl="0">
              <a:spcBef>
                <a:spcPts val="0"/>
              </a:spcBef>
              <a:buNone/>
              <a:defRPr sz="1400" b="0" i="0" u="none" strike="noStrike" cap="none">
                <a:solidFill>
                  <a:srgbClr val="FFFFFF"/>
                </a:solidFill>
                <a:latin typeface="Helvetica Neue"/>
                <a:ea typeface="Helvetica Neue"/>
                <a:cs typeface="Helvetica Neue"/>
                <a:sym typeface="Helvetica Neue"/>
              </a:defRPr>
            </a:lvl1pPr>
            <a:lvl2pPr marL="0" marR="0" lvl="1" indent="0" algn="l" rtl="0">
              <a:spcBef>
                <a:spcPts val="0"/>
              </a:spcBef>
              <a:buNone/>
              <a:defRPr sz="1400" b="0" i="0" u="none" strike="noStrike" cap="none">
                <a:latin typeface="Arial"/>
                <a:ea typeface="Arial"/>
                <a:cs typeface="Arial"/>
                <a:sym typeface="Arial"/>
              </a:defRPr>
            </a:lvl2pPr>
            <a:lvl3pPr marL="0" marR="0" lvl="2" indent="0" algn="l" rtl="0">
              <a:spcBef>
                <a:spcPts val="0"/>
              </a:spcBef>
              <a:buNone/>
              <a:defRPr sz="1400" b="0" i="0" u="none" strike="noStrike" cap="none">
                <a:latin typeface="Arial"/>
                <a:ea typeface="Arial"/>
                <a:cs typeface="Arial"/>
                <a:sym typeface="Arial"/>
              </a:defRPr>
            </a:lvl3pPr>
            <a:lvl4pPr marL="0" marR="0" lvl="3" indent="0" algn="l" rtl="0">
              <a:spcBef>
                <a:spcPts val="0"/>
              </a:spcBef>
              <a:buNone/>
              <a:defRPr sz="1400" b="0" i="0" u="none" strike="noStrike" cap="none">
                <a:latin typeface="Arial"/>
                <a:ea typeface="Arial"/>
                <a:cs typeface="Arial"/>
                <a:sym typeface="Arial"/>
              </a:defRPr>
            </a:lvl4pPr>
            <a:lvl5pPr marL="0" marR="0" lvl="4" indent="0" algn="l" rtl="0">
              <a:spcBef>
                <a:spcPts val="0"/>
              </a:spcBef>
              <a:buNone/>
              <a:defRPr sz="1400" b="0" i="0" u="none" strike="noStrike" cap="none">
                <a:latin typeface="Arial"/>
                <a:ea typeface="Arial"/>
                <a:cs typeface="Arial"/>
                <a:sym typeface="Arial"/>
              </a:defRPr>
            </a:lvl5pPr>
            <a:lvl6pPr marL="0" marR="0" lvl="5" indent="0" algn="l" rtl="0">
              <a:spcBef>
                <a:spcPts val="0"/>
              </a:spcBef>
              <a:buNone/>
              <a:defRPr sz="1400" b="0" i="0" u="none" strike="noStrike" cap="none">
                <a:latin typeface="Arial"/>
                <a:ea typeface="Arial"/>
                <a:cs typeface="Arial"/>
                <a:sym typeface="Arial"/>
              </a:defRPr>
            </a:lvl6pPr>
            <a:lvl7pPr marL="0" marR="0" lvl="6" indent="0" algn="l" rtl="0">
              <a:spcBef>
                <a:spcPts val="0"/>
              </a:spcBef>
              <a:buNone/>
              <a:defRPr sz="1400" b="0" i="0" u="none" strike="noStrike" cap="none">
                <a:latin typeface="Arial"/>
                <a:ea typeface="Arial"/>
                <a:cs typeface="Arial"/>
                <a:sym typeface="Arial"/>
              </a:defRPr>
            </a:lvl7pPr>
            <a:lvl8pPr marL="0" marR="0" lvl="7" indent="0" algn="l" rtl="0">
              <a:spcBef>
                <a:spcPts val="0"/>
              </a:spcBef>
              <a:buNone/>
              <a:defRPr sz="1400" b="0" i="0" u="none" strike="noStrike" cap="none">
                <a:latin typeface="Arial"/>
                <a:ea typeface="Arial"/>
                <a:cs typeface="Arial"/>
                <a:sym typeface="Arial"/>
              </a:defRPr>
            </a:lvl8pPr>
            <a:lvl9pPr marL="0" marR="0" lvl="8" indent="0" algn="l" rtl="0">
              <a:spcBef>
                <a:spcPts val="0"/>
              </a:spcBef>
              <a:buNone/>
              <a:defRPr sz="1400" b="0" i="0" u="none" strike="noStrike" cap="none">
                <a:latin typeface="Arial"/>
                <a:ea typeface="Arial"/>
                <a:cs typeface="Arial"/>
                <a:sym typeface="Arial"/>
              </a:defRPr>
            </a:lvl9pPr>
          </a:lstStyle>
          <a:p>
            <a:endParaRPr/>
          </a:p>
        </p:txBody>
      </p:sp>
      <p:sp>
        <p:nvSpPr>
          <p:cNvPr id="142" name="Shape 142"/>
          <p:cNvSpPr txBox="1">
            <a:spLocks noGrp="1"/>
          </p:cNvSpPr>
          <p:nvPr>
            <p:ph type="body" idx="1"/>
          </p:nvPr>
        </p:nvSpPr>
        <p:spPr>
          <a:xfrm>
            <a:off x="145024" y="2930649"/>
            <a:ext cx="6279000" cy="51480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rgbClr val="FFFFFF"/>
                </a:solidFill>
                <a:latin typeface="Helvetica Neue"/>
                <a:ea typeface="Helvetica Neue"/>
                <a:cs typeface="Helvetica Neue"/>
                <a:sym typeface="Helvetica Neue"/>
              </a:defRPr>
            </a:lvl1pPr>
            <a:lvl2pPr marL="88900" marR="0" lvl="1" indent="0" algn="l" rtl="0">
              <a:spcBef>
                <a:spcPts val="0"/>
              </a:spcBef>
              <a:buNone/>
              <a:defRPr sz="1800" b="0" i="0" u="none" strike="noStrike" cap="none">
                <a:solidFill>
                  <a:srgbClr val="FFFFFF"/>
                </a:solidFill>
                <a:latin typeface="Helvetica Neue"/>
                <a:ea typeface="Helvetica Neue"/>
                <a:cs typeface="Helvetica Neue"/>
                <a:sym typeface="Helvetica Neue"/>
              </a:defRPr>
            </a:lvl2pPr>
            <a:lvl3pPr marL="177800" marR="0" lvl="2" indent="0" algn="l" rtl="0">
              <a:spcBef>
                <a:spcPts val="0"/>
              </a:spcBef>
              <a:buNone/>
              <a:defRPr sz="1800" b="0" i="0" u="none" strike="noStrike" cap="none">
                <a:solidFill>
                  <a:srgbClr val="FFFFFF"/>
                </a:solidFill>
                <a:latin typeface="Helvetica Neue"/>
                <a:ea typeface="Helvetica Neue"/>
                <a:cs typeface="Helvetica Neue"/>
                <a:sym typeface="Helvetica Neue"/>
              </a:defRPr>
            </a:lvl3pPr>
            <a:lvl4pPr marL="254000" marR="0" lvl="3" indent="0" algn="l" rtl="0">
              <a:spcBef>
                <a:spcPts val="0"/>
              </a:spcBef>
              <a:buNone/>
              <a:defRPr sz="1800" b="0" i="0" u="none" strike="noStrike" cap="none">
                <a:solidFill>
                  <a:srgbClr val="FFFFFF"/>
                </a:solidFill>
                <a:latin typeface="Helvetica Neue"/>
                <a:ea typeface="Helvetica Neue"/>
                <a:cs typeface="Helvetica Neue"/>
                <a:sym typeface="Helvetica Neue"/>
              </a:defRPr>
            </a:lvl4pPr>
            <a:lvl5pPr marL="342900" marR="0" lvl="4" indent="0" algn="l" rtl="0">
              <a:spcBef>
                <a:spcPts val="0"/>
              </a:spcBef>
              <a:buNone/>
              <a:defRPr sz="1800" b="0" i="0" u="none" strike="noStrike" cap="none">
                <a:solidFill>
                  <a:srgbClr val="FFFFFF"/>
                </a:solidFill>
                <a:latin typeface="Helvetica Neue"/>
                <a:ea typeface="Helvetica Neue"/>
                <a:cs typeface="Helvetica Neue"/>
                <a:sym typeface="Helvetica Neue"/>
              </a:defRPr>
            </a:lvl5pPr>
            <a:lvl6pPr marL="431800" marR="0" lvl="5" indent="0" algn="l" rtl="0">
              <a:spcBef>
                <a:spcPts val="0"/>
              </a:spcBef>
              <a:buNone/>
              <a:defRPr sz="1400" b="0" i="0" u="none" strike="noStrike" cap="none">
                <a:latin typeface="Arial"/>
                <a:ea typeface="Arial"/>
                <a:cs typeface="Arial"/>
                <a:sym typeface="Arial"/>
              </a:defRPr>
            </a:lvl6pPr>
            <a:lvl7pPr marL="520700" marR="0" lvl="6" indent="0" algn="l" rtl="0">
              <a:spcBef>
                <a:spcPts val="0"/>
              </a:spcBef>
              <a:buNone/>
              <a:defRPr sz="1400" b="0" i="0" u="none" strike="noStrike" cap="none">
                <a:latin typeface="Arial"/>
                <a:ea typeface="Arial"/>
                <a:cs typeface="Arial"/>
                <a:sym typeface="Arial"/>
              </a:defRPr>
            </a:lvl7pPr>
            <a:lvl8pPr marL="596900" marR="0" lvl="7" indent="0" algn="l" rtl="0">
              <a:spcBef>
                <a:spcPts val="0"/>
              </a:spcBef>
              <a:buNone/>
              <a:defRPr sz="1400" b="0" i="0" u="none" strike="noStrike" cap="none">
                <a:latin typeface="Arial"/>
                <a:ea typeface="Arial"/>
                <a:cs typeface="Arial"/>
                <a:sym typeface="Arial"/>
              </a:defRPr>
            </a:lvl8pPr>
            <a:lvl9pPr marL="685800" marR="0" lvl="8" indent="0" algn="l" rtl="0">
              <a:spcBef>
                <a:spcPts val="0"/>
              </a:spcBef>
              <a:buNone/>
              <a:defRPr sz="1400" b="0" i="0" u="none" strike="noStrike" cap="none">
                <a:latin typeface="Arial"/>
                <a:ea typeface="Arial"/>
                <a:cs typeface="Arial"/>
                <a:sym typeface="Arial"/>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Blank 1">
    <p:spTree>
      <p:nvGrpSpPr>
        <p:cNvPr id="1" name="Shape 143"/>
        <p:cNvGrpSpPr/>
        <p:nvPr/>
      </p:nvGrpSpPr>
      <p:grpSpPr>
        <a:xfrm>
          <a:off x="0" y="0"/>
          <a:ext cx="0" cy="0"/>
          <a:chOff x="0" y="0"/>
          <a:chExt cx="0" cy="0"/>
        </a:xfrm>
      </p:grpSpPr>
      <p:pic>
        <p:nvPicPr>
          <p:cNvPr id="144" name="Shape 144"/>
          <p:cNvPicPr preferRelativeResize="0"/>
          <p:nvPr/>
        </p:nvPicPr>
        <p:blipFill rotWithShape="1">
          <a:blip r:embed="rId2">
            <a:alphaModFix/>
          </a:blip>
          <a:srcRect/>
          <a:stretch/>
        </p:blipFill>
        <p:spPr>
          <a:xfrm>
            <a:off x="8183074" y="4494600"/>
            <a:ext cx="960900" cy="648600"/>
          </a:xfrm>
          <a:prstGeom prst="rect">
            <a:avLst/>
          </a:prstGeom>
          <a:noFill/>
          <a:ln>
            <a:noFill/>
          </a:ln>
        </p:spPr>
      </p:pic>
      <p:sp>
        <p:nvSpPr>
          <p:cNvPr id="145" name="Shape 145"/>
          <p:cNvSpPr txBox="1">
            <a:spLocks noGrp="1"/>
          </p:cNvSpPr>
          <p:nvPr>
            <p:ph type="sldNum" idx="12"/>
          </p:nvPr>
        </p:nvSpPr>
        <p:spPr>
          <a:xfrm>
            <a:off x="8453537" y="4779488"/>
            <a:ext cx="548700" cy="321600"/>
          </a:xfrm>
          <a:prstGeom prst="rect">
            <a:avLst/>
          </a:prstGeom>
          <a:noFill/>
          <a:ln>
            <a:noFill/>
          </a:ln>
        </p:spPr>
        <p:txBody>
          <a:bodyPr lIns="91425" tIns="91425" rIns="91425" bIns="91425" anchor="ctr" anchorCtr="0">
            <a:noAutofit/>
          </a:bodyPr>
          <a:lstStyle/>
          <a:p>
            <a:pPr marL="0" marR="0" lvl="0" indent="0" algn="r" rtl="0">
              <a:spcBef>
                <a:spcPts val="0"/>
              </a:spcBef>
              <a:buSzPct val="25000"/>
              <a:buNone/>
            </a:pPr>
            <a:fld id="{00000000-1234-1234-1234-123412341234}" type="slidenum">
              <a:rPr lang="en" sz="1000">
                <a:latin typeface="Arial"/>
                <a:ea typeface="Arial"/>
                <a:cs typeface="Arial"/>
                <a:sym typeface="Arial"/>
              </a:rPr>
              <a:t>‹#›</a:t>
            </a:fld>
            <a:endParaRPr lang="en" sz="1000">
              <a:latin typeface="Arial"/>
              <a:ea typeface="Arial"/>
              <a:cs typeface="Arial"/>
              <a:sym typeface="Arial"/>
            </a:endParaRPr>
          </a:p>
        </p:txBody>
      </p:sp>
      <p:pic>
        <p:nvPicPr>
          <p:cNvPr id="146" name="Shape 146"/>
          <p:cNvPicPr preferRelativeResize="0"/>
          <p:nvPr/>
        </p:nvPicPr>
        <p:blipFill rotWithShape="1">
          <a:blip r:embed="rId3">
            <a:alphaModFix/>
          </a:blip>
          <a:srcRect/>
          <a:stretch/>
        </p:blipFill>
        <p:spPr>
          <a:xfrm>
            <a:off x="7254850" y="4773674"/>
            <a:ext cx="1071900" cy="292800"/>
          </a:xfrm>
          <a:prstGeom prst="rect">
            <a:avLst/>
          </a:prstGeom>
          <a:noFill/>
          <a:ln>
            <a:noFill/>
          </a:ln>
        </p:spPr>
      </p:pic>
      <p:pic>
        <p:nvPicPr>
          <p:cNvPr id="147" name="Shape 147"/>
          <p:cNvPicPr preferRelativeResize="0"/>
          <p:nvPr/>
        </p:nvPicPr>
        <p:blipFill rotWithShape="1">
          <a:blip r:embed="rId4">
            <a:alphaModFix/>
          </a:blip>
          <a:srcRect/>
          <a:stretch/>
        </p:blipFill>
        <p:spPr>
          <a:xfrm rot="-5400000">
            <a:off x="8324622" y="4913549"/>
            <a:ext cx="446700" cy="13200"/>
          </a:xfrm>
          <a:prstGeom prst="rect">
            <a:avLst/>
          </a:prstGeom>
          <a:noFill/>
          <a:ln>
            <a:noFill/>
          </a:ln>
        </p:spPr>
      </p:pic>
      <p:sp>
        <p:nvSpPr>
          <p:cNvPr id="148" name="Shape 148"/>
          <p:cNvSpPr txBox="1"/>
          <p:nvPr/>
        </p:nvSpPr>
        <p:spPr>
          <a:xfrm>
            <a:off x="4724925" y="4806391"/>
            <a:ext cx="1826700" cy="225300"/>
          </a:xfrm>
          <a:prstGeom prst="rect">
            <a:avLst/>
          </a:prstGeom>
          <a:noFill/>
          <a:ln>
            <a:noFill/>
          </a:ln>
        </p:spPr>
        <p:txBody>
          <a:bodyPr lIns="91425" tIns="91425" rIns="91425" bIns="91425" anchor="t" anchorCtr="0">
            <a:noAutofit/>
          </a:bodyPr>
          <a:lstStyle/>
          <a:p>
            <a:pPr lvl="0" algn="r" rtl="0">
              <a:spcBef>
                <a:spcPts val="0"/>
              </a:spcBef>
              <a:buNone/>
            </a:pPr>
            <a:r>
              <a:rPr lang="en" sz="700">
                <a:solidFill>
                  <a:srgbClr val="B7B7B7"/>
                </a:solidFill>
                <a:latin typeface="Roboto"/>
                <a:ea typeface="Roboto"/>
                <a:cs typeface="Roboto"/>
                <a:sym typeface="Roboto"/>
              </a:rPr>
              <a:t>(c) 2016 Expero. All Rights Reserved</a:t>
            </a:r>
          </a:p>
        </p:txBody>
      </p:sp>
      <p:sp>
        <p:nvSpPr>
          <p:cNvPr id="149" name="Shape 149"/>
          <p:cNvSpPr txBox="1"/>
          <p:nvPr/>
        </p:nvSpPr>
        <p:spPr>
          <a:xfrm>
            <a:off x="6433600" y="4807425"/>
            <a:ext cx="776100" cy="225300"/>
          </a:xfrm>
          <a:prstGeom prst="rect">
            <a:avLst/>
          </a:prstGeom>
          <a:noFill/>
          <a:ln>
            <a:noFill/>
          </a:ln>
        </p:spPr>
        <p:txBody>
          <a:bodyPr lIns="91425" tIns="91425" rIns="91425" bIns="91425" anchor="t" anchorCtr="0">
            <a:noAutofit/>
          </a:bodyPr>
          <a:lstStyle/>
          <a:p>
            <a:pPr lvl="0" algn="r" rtl="0">
              <a:spcBef>
                <a:spcPts val="0"/>
              </a:spcBef>
              <a:buClr>
                <a:schemeClr val="dk1"/>
              </a:buClr>
              <a:buSzPct val="157142"/>
              <a:buFont typeface="Arial"/>
              <a:buNone/>
            </a:pPr>
            <a:r>
              <a:rPr lang="en" sz="700">
                <a:solidFill>
                  <a:srgbClr val="B7B7B7"/>
                </a:solidFill>
                <a:latin typeface="Roboto"/>
                <a:ea typeface="Roboto"/>
                <a:cs typeface="Roboto"/>
                <a:sym typeface="Roboto"/>
              </a:rPr>
              <a:t>8/16/2016</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Title slide 2">
    <p:spTree>
      <p:nvGrpSpPr>
        <p:cNvPr id="1" name="Shape 150"/>
        <p:cNvGrpSpPr/>
        <p:nvPr/>
      </p:nvGrpSpPr>
      <p:grpSpPr>
        <a:xfrm>
          <a:off x="0" y="0"/>
          <a:ext cx="0" cy="0"/>
          <a:chOff x="0" y="0"/>
          <a:chExt cx="0" cy="0"/>
        </a:xfrm>
      </p:grpSpPr>
      <p:pic>
        <p:nvPicPr>
          <p:cNvPr id="151" name="Shape 151"/>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52" name="Shape 152"/>
          <p:cNvSpPr/>
          <p:nvPr/>
        </p:nvSpPr>
        <p:spPr>
          <a:xfrm>
            <a:off x="877824" y="663"/>
            <a:ext cx="3142800" cy="5142900"/>
          </a:xfrm>
          <a:prstGeom prst="rtTriangle">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53" name="Shape 153"/>
          <p:cNvSpPr/>
          <p:nvPr/>
        </p:nvSpPr>
        <p:spPr>
          <a:xfrm>
            <a:off x="0" y="0"/>
            <a:ext cx="896100" cy="5142900"/>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54" name="Shape 154"/>
          <p:cNvSpPr txBox="1">
            <a:spLocks noGrp="1"/>
          </p:cNvSpPr>
          <p:nvPr>
            <p:ph type="ctrTitle"/>
          </p:nvPr>
        </p:nvSpPr>
        <p:spPr>
          <a:xfrm>
            <a:off x="3395798" y="1109470"/>
            <a:ext cx="5284799" cy="18393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Calibri"/>
              <a:buNone/>
              <a:defRPr sz="4000" b="0" i="0" u="none" strike="noStrike" cap="none">
                <a:solidFill>
                  <a:schemeClr val="lt1"/>
                </a:solidFill>
                <a:latin typeface="Calibri"/>
                <a:ea typeface="Calibri"/>
                <a:cs typeface="Calibri"/>
                <a:sym typeface="Calibri"/>
              </a:defRPr>
            </a:lvl1pPr>
            <a:lvl2pPr lvl="1" indent="0" algn="ctr" rtl="0">
              <a:spcBef>
                <a:spcPts val="0"/>
              </a:spcBef>
              <a:buClr>
                <a:schemeClr val="dk1"/>
              </a:buClr>
              <a:buFont typeface="Arial"/>
              <a:buNone/>
              <a:defRPr sz="5200">
                <a:solidFill>
                  <a:schemeClr val="dk1"/>
                </a:solidFill>
              </a:defRPr>
            </a:lvl2pPr>
            <a:lvl3pPr lvl="2" indent="0" algn="ctr" rtl="0">
              <a:spcBef>
                <a:spcPts val="0"/>
              </a:spcBef>
              <a:buClr>
                <a:schemeClr val="dk1"/>
              </a:buClr>
              <a:buFont typeface="Arial"/>
              <a:buNone/>
              <a:defRPr sz="5200">
                <a:solidFill>
                  <a:schemeClr val="dk1"/>
                </a:solidFill>
              </a:defRPr>
            </a:lvl3pPr>
            <a:lvl4pPr lvl="3" indent="0" algn="ctr" rtl="0">
              <a:spcBef>
                <a:spcPts val="0"/>
              </a:spcBef>
              <a:buClr>
                <a:schemeClr val="dk1"/>
              </a:buClr>
              <a:buFont typeface="Arial"/>
              <a:buNone/>
              <a:defRPr sz="5200">
                <a:solidFill>
                  <a:schemeClr val="dk1"/>
                </a:solidFill>
              </a:defRPr>
            </a:lvl4pPr>
            <a:lvl5pPr lvl="4" indent="0" algn="ctr" rtl="0">
              <a:spcBef>
                <a:spcPts val="0"/>
              </a:spcBef>
              <a:buClr>
                <a:schemeClr val="dk1"/>
              </a:buClr>
              <a:buFont typeface="Arial"/>
              <a:buNone/>
              <a:defRPr sz="5200">
                <a:solidFill>
                  <a:schemeClr val="dk1"/>
                </a:solidFill>
              </a:defRPr>
            </a:lvl5pPr>
            <a:lvl6pPr lvl="5" indent="0" algn="ctr" rtl="0">
              <a:spcBef>
                <a:spcPts val="0"/>
              </a:spcBef>
              <a:buClr>
                <a:schemeClr val="dk1"/>
              </a:buClr>
              <a:buFont typeface="Arial"/>
              <a:buNone/>
              <a:defRPr sz="5200">
                <a:solidFill>
                  <a:schemeClr val="dk1"/>
                </a:solidFill>
              </a:defRPr>
            </a:lvl6pPr>
            <a:lvl7pPr lvl="6" indent="0" algn="ctr" rtl="0">
              <a:spcBef>
                <a:spcPts val="0"/>
              </a:spcBef>
              <a:buClr>
                <a:schemeClr val="dk1"/>
              </a:buClr>
              <a:buFont typeface="Arial"/>
              <a:buNone/>
              <a:defRPr sz="5200">
                <a:solidFill>
                  <a:schemeClr val="dk1"/>
                </a:solidFill>
              </a:defRPr>
            </a:lvl7pPr>
            <a:lvl8pPr lvl="7" indent="0" algn="ctr" rtl="0">
              <a:spcBef>
                <a:spcPts val="0"/>
              </a:spcBef>
              <a:buClr>
                <a:schemeClr val="dk1"/>
              </a:buClr>
              <a:buFont typeface="Arial"/>
              <a:buNone/>
              <a:defRPr sz="5200">
                <a:solidFill>
                  <a:schemeClr val="dk1"/>
                </a:solidFill>
              </a:defRPr>
            </a:lvl8pPr>
            <a:lvl9pPr lvl="8" indent="0" algn="ctr" rtl="0">
              <a:spcBef>
                <a:spcPts val="0"/>
              </a:spcBef>
              <a:buClr>
                <a:schemeClr val="dk1"/>
              </a:buClr>
              <a:buFont typeface="Arial"/>
              <a:buNone/>
              <a:defRPr sz="5200">
                <a:solidFill>
                  <a:schemeClr val="dk1"/>
                </a:solidFill>
              </a:defRPr>
            </a:lvl9pPr>
          </a:lstStyle>
          <a:p>
            <a:endParaRPr/>
          </a:p>
        </p:txBody>
      </p:sp>
      <p:sp>
        <p:nvSpPr>
          <p:cNvPr id="155" name="Shape 155"/>
          <p:cNvSpPr txBox="1">
            <a:spLocks noGrp="1"/>
          </p:cNvSpPr>
          <p:nvPr>
            <p:ph type="subTitle" idx="1"/>
          </p:nvPr>
        </p:nvSpPr>
        <p:spPr>
          <a:xfrm>
            <a:off x="3400975" y="2901340"/>
            <a:ext cx="5296800" cy="5955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2"/>
              </a:buClr>
              <a:buFont typeface="Calibri"/>
              <a:buNone/>
              <a:defRPr sz="2400" b="0" i="0" u="none" strike="noStrike" cap="none">
                <a:solidFill>
                  <a:srgbClr val="FFFFFF"/>
                </a:solidFill>
                <a:latin typeface="Calibri"/>
                <a:ea typeface="Calibri"/>
                <a:cs typeface="Calibri"/>
                <a:sym typeface="Calibri"/>
              </a:defRPr>
            </a:lvl1pPr>
            <a:lvl2pPr marL="457200" marR="0" lvl="1"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2pPr>
            <a:lvl3pPr marL="914400" marR="0" lvl="2"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3pPr>
            <a:lvl4pPr marL="1371600" marR="0" lvl="3"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4pPr>
            <a:lvl5pPr marL="1828800" marR="0" lvl="4"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5pPr>
            <a:lvl6pPr marL="2286000" marR="0" lvl="5"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6pPr>
            <a:lvl7pPr marL="2743200" marR="0" lvl="6"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7pPr>
            <a:lvl8pPr marL="3200400" marR="0" lvl="7"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8pPr>
            <a:lvl9pPr marL="3657600" marR="0" lvl="8"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9pPr>
          </a:lstStyle>
          <a:p>
            <a:endParaRPr/>
          </a:p>
        </p:txBody>
      </p:sp>
      <p:pic>
        <p:nvPicPr>
          <p:cNvPr id="156" name="Shape 156"/>
          <p:cNvPicPr preferRelativeResize="0"/>
          <p:nvPr/>
        </p:nvPicPr>
        <p:blipFill rotWithShape="1">
          <a:blip r:embed="rId3">
            <a:alphaModFix/>
          </a:blip>
          <a:srcRect/>
          <a:stretch/>
        </p:blipFill>
        <p:spPr>
          <a:xfrm>
            <a:off x="172793" y="2356151"/>
            <a:ext cx="1995900" cy="5451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User Story">
    <p:spTree>
      <p:nvGrpSpPr>
        <p:cNvPr id="1" name="Shape 157"/>
        <p:cNvGrpSpPr/>
        <p:nvPr/>
      </p:nvGrpSpPr>
      <p:grpSpPr>
        <a:xfrm>
          <a:off x="0" y="0"/>
          <a:ext cx="0" cy="0"/>
          <a:chOff x="0" y="0"/>
          <a:chExt cx="0" cy="0"/>
        </a:xfrm>
      </p:grpSpPr>
      <p:pic>
        <p:nvPicPr>
          <p:cNvPr id="158" name="Shape 158" descr="background.png"/>
          <p:cNvPicPr preferRelativeResize="0"/>
          <p:nvPr/>
        </p:nvPicPr>
        <p:blipFill>
          <a:blip r:embed="rId2">
            <a:alphaModFix/>
          </a:blip>
          <a:stretch>
            <a:fillRect/>
          </a:stretch>
        </p:blipFill>
        <p:spPr>
          <a:xfrm>
            <a:off x="2100867" y="0"/>
            <a:ext cx="7153524" cy="5143499"/>
          </a:xfrm>
          <a:prstGeom prst="rect">
            <a:avLst/>
          </a:prstGeom>
          <a:noFill/>
          <a:ln>
            <a:noFill/>
          </a:ln>
        </p:spPr>
      </p:pic>
      <p:pic>
        <p:nvPicPr>
          <p:cNvPr id="159" name="Shape 159"/>
          <p:cNvPicPr preferRelativeResize="0"/>
          <p:nvPr/>
        </p:nvPicPr>
        <p:blipFill rotWithShape="1">
          <a:blip r:embed="rId3">
            <a:alphaModFix/>
          </a:blip>
          <a:srcRect/>
          <a:stretch/>
        </p:blipFill>
        <p:spPr>
          <a:xfrm>
            <a:off x="8002563" y="4372964"/>
            <a:ext cx="1141500" cy="770400"/>
          </a:xfrm>
          <a:prstGeom prst="rect">
            <a:avLst/>
          </a:prstGeom>
          <a:noFill/>
          <a:ln>
            <a:noFill/>
          </a:ln>
        </p:spPr>
      </p:pic>
      <p:pic>
        <p:nvPicPr>
          <p:cNvPr id="160" name="Shape 160"/>
          <p:cNvPicPr preferRelativeResize="0"/>
          <p:nvPr/>
        </p:nvPicPr>
        <p:blipFill rotWithShape="1">
          <a:blip r:embed="rId4">
            <a:alphaModFix/>
          </a:blip>
          <a:srcRect/>
          <a:stretch/>
        </p:blipFill>
        <p:spPr>
          <a:xfrm>
            <a:off x="7374996" y="4783482"/>
            <a:ext cx="1000500" cy="273300"/>
          </a:xfrm>
          <a:prstGeom prst="rect">
            <a:avLst/>
          </a:prstGeom>
          <a:noFill/>
          <a:ln>
            <a:noFill/>
          </a:ln>
        </p:spPr>
      </p:pic>
      <p:sp>
        <p:nvSpPr>
          <p:cNvPr id="161" name="Shape 161"/>
          <p:cNvSpPr txBox="1">
            <a:spLocks noGrp="1"/>
          </p:cNvSpPr>
          <p:nvPr>
            <p:ph type="title"/>
          </p:nvPr>
        </p:nvSpPr>
        <p:spPr>
          <a:xfrm>
            <a:off x="3461950" y="161200"/>
            <a:ext cx="5486400" cy="10170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SzPct val="100000"/>
              <a:buFont typeface="Calibri"/>
              <a:buNone/>
              <a:defRPr sz="2400" b="0" i="0" u="none" strike="noStrike" cap="none">
                <a:solidFill>
                  <a:schemeClr val="lt1"/>
                </a:solidFill>
                <a:latin typeface="Calibri"/>
                <a:ea typeface="Calibri"/>
                <a:cs typeface="Calibri"/>
                <a:sym typeface="Calibri"/>
              </a:defRPr>
            </a:lvl1pPr>
            <a:lvl2pPr lvl="1" indent="0" algn="ctr" rtl="0">
              <a:spcBef>
                <a:spcPts val="0"/>
              </a:spcBef>
              <a:buClr>
                <a:schemeClr val="dk1"/>
              </a:buClr>
              <a:buFont typeface="Arial"/>
              <a:buNone/>
              <a:defRPr sz="4200">
                <a:solidFill>
                  <a:schemeClr val="dk1"/>
                </a:solidFill>
              </a:defRPr>
            </a:lvl2pPr>
            <a:lvl3pPr lvl="2" indent="0" algn="ctr" rtl="0">
              <a:spcBef>
                <a:spcPts val="0"/>
              </a:spcBef>
              <a:buClr>
                <a:schemeClr val="dk1"/>
              </a:buClr>
              <a:buFont typeface="Arial"/>
              <a:buNone/>
              <a:defRPr sz="4200">
                <a:solidFill>
                  <a:schemeClr val="dk1"/>
                </a:solidFill>
              </a:defRPr>
            </a:lvl3pPr>
            <a:lvl4pPr lvl="3" indent="0" algn="ctr" rtl="0">
              <a:spcBef>
                <a:spcPts val="0"/>
              </a:spcBef>
              <a:buClr>
                <a:schemeClr val="dk1"/>
              </a:buClr>
              <a:buFont typeface="Arial"/>
              <a:buNone/>
              <a:defRPr sz="4200">
                <a:solidFill>
                  <a:schemeClr val="dk1"/>
                </a:solidFill>
              </a:defRPr>
            </a:lvl4pPr>
            <a:lvl5pPr lvl="4" indent="0" algn="ctr" rtl="0">
              <a:spcBef>
                <a:spcPts val="0"/>
              </a:spcBef>
              <a:buClr>
                <a:schemeClr val="dk1"/>
              </a:buClr>
              <a:buFont typeface="Arial"/>
              <a:buNone/>
              <a:defRPr sz="4200">
                <a:solidFill>
                  <a:schemeClr val="dk1"/>
                </a:solidFill>
              </a:defRPr>
            </a:lvl5pPr>
            <a:lvl6pPr lvl="5" indent="0" algn="ctr" rtl="0">
              <a:spcBef>
                <a:spcPts val="0"/>
              </a:spcBef>
              <a:buClr>
                <a:schemeClr val="dk1"/>
              </a:buClr>
              <a:buFont typeface="Arial"/>
              <a:buNone/>
              <a:defRPr sz="4200">
                <a:solidFill>
                  <a:schemeClr val="dk1"/>
                </a:solidFill>
              </a:defRPr>
            </a:lvl6pPr>
            <a:lvl7pPr lvl="6" indent="0" algn="ctr" rtl="0">
              <a:spcBef>
                <a:spcPts val="0"/>
              </a:spcBef>
              <a:buClr>
                <a:schemeClr val="dk1"/>
              </a:buClr>
              <a:buFont typeface="Arial"/>
              <a:buNone/>
              <a:defRPr sz="4200">
                <a:solidFill>
                  <a:schemeClr val="dk1"/>
                </a:solidFill>
              </a:defRPr>
            </a:lvl7pPr>
            <a:lvl8pPr lvl="7" indent="0" algn="ctr" rtl="0">
              <a:spcBef>
                <a:spcPts val="0"/>
              </a:spcBef>
              <a:buClr>
                <a:schemeClr val="dk1"/>
              </a:buClr>
              <a:buFont typeface="Arial"/>
              <a:buNone/>
              <a:defRPr sz="4200">
                <a:solidFill>
                  <a:schemeClr val="dk1"/>
                </a:solidFill>
              </a:defRPr>
            </a:lvl8pPr>
            <a:lvl9pPr lvl="8" indent="0" algn="ctr" rtl="0">
              <a:spcBef>
                <a:spcPts val="0"/>
              </a:spcBef>
              <a:buClr>
                <a:schemeClr val="dk1"/>
              </a:buClr>
              <a:buFont typeface="Arial"/>
              <a:buNone/>
              <a:defRPr sz="4200">
                <a:solidFill>
                  <a:schemeClr val="dk1"/>
                </a:solidFill>
              </a:defRPr>
            </a:lvl9pPr>
          </a:lstStyle>
          <a:p>
            <a:endParaRPr/>
          </a:p>
        </p:txBody>
      </p:sp>
      <p:sp>
        <p:nvSpPr>
          <p:cNvPr id="162" name="Shape 162"/>
          <p:cNvSpPr txBox="1">
            <a:spLocks noGrp="1"/>
          </p:cNvSpPr>
          <p:nvPr>
            <p:ph type="subTitle" idx="1"/>
          </p:nvPr>
        </p:nvSpPr>
        <p:spPr>
          <a:xfrm>
            <a:off x="3461950" y="1178200"/>
            <a:ext cx="5486400" cy="900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2"/>
              </a:buClr>
              <a:buSzPct val="100000"/>
              <a:buFont typeface="Calibri"/>
              <a:buNone/>
              <a:defRPr sz="1600" b="1" i="1" u="none" strike="noStrike" cap="none">
                <a:solidFill>
                  <a:srgbClr val="FFFFFF"/>
                </a:solidFill>
                <a:latin typeface="Calibri"/>
                <a:ea typeface="Calibri"/>
                <a:cs typeface="Calibri"/>
                <a:sym typeface="Calibri"/>
              </a:defRPr>
            </a:lvl1pPr>
            <a:lvl2pPr marL="457200" marR="0" lvl="1"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2pPr>
            <a:lvl3pPr marL="914400" marR="0" lvl="2"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3pPr>
            <a:lvl4pPr marL="1371600" marR="0" lvl="3"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4pPr>
            <a:lvl5pPr marL="1828800" marR="0" lvl="4"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5pPr>
            <a:lvl6pPr marL="2286000" marR="0" lvl="5"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6pPr>
            <a:lvl7pPr marL="2743200" marR="0" lvl="6"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7pPr>
            <a:lvl8pPr marL="3200400" marR="0" lvl="7"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8pPr>
            <a:lvl9pPr marL="3657600" marR="0" lvl="8"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9pPr>
          </a:lstStyle>
          <a:p>
            <a:endParaRPr/>
          </a:p>
        </p:txBody>
      </p:sp>
      <p:sp>
        <p:nvSpPr>
          <p:cNvPr id="163" name="Shape 163"/>
          <p:cNvSpPr txBox="1">
            <a:spLocks noGrp="1"/>
          </p:cNvSpPr>
          <p:nvPr>
            <p:ph type="body" idx="2"/>
          </p:nvPr>
        </p:nvSpPr>
        <p:spPr>
          <a:xfrm>
            <a:off x="3461950" y="2145700"/>
            <a:ext cx="5486400" cy="2569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200"/>
              </a:spcAft>
              <a:buClr>
                <a:srgbClr val="FFFFFF"/>
              </a:buClr>
              <a:buFont typeface="Calibri"/>
              <a:buNone/>
              <a:defRPr sz="1400" b="0" i="0" u="none" strike="noStrike" cap="none">
                <a:solidFill>
                  <a:srgbClr val="FFFFFF"/>
                </a:solidFill>
                <a:latin typeface="Calibri"/>
                <a:ea typeface="Calibri"/>
                <a:cs typeface="Calibri"/>
                <a:sym typeface="Calibri"/>
              </a:defRPr>
            </a:lvl1pPr>
            <a:lvl2pPr marL="457200" marR="0" lvl="1" indent="0" algn="l" rtl="0">
              <a:lnSpc>
                <a:spcPct val="100000"/>
              </a:lnSpc>
              <a:spcBef>
                <a:spcPts val="0"/>
              </a:spcBef>
              <a:spcAft>
                <a:spcPts val="200"/>
              </a:spcAft>
              <a:buClr>
                <a:srgbClr val="FFFFFF"/>
              </a:buClr>
              <a:buSzPct val="100000"/>
              <a:buFont typeface="Arial"/>
              <a:buNone/>
              <a:defRPr sz="1200" b="0" i="0" u="none" strike="noStrike" cap="none">
                <a:solidFill>
                  <a:srgbClr val="FFFFFF"/>
                </a:solidFill>
                <a:latin typeface="Arial"/>
                <a:ea typeface="Arial"/>
                <a:cs typeface="Arial"/>
                <a:sym typeface="Arial"/>
              </a:defRPr>
            </a:lvl2pPr>
            <a:lvl3pPr marL="914400" marR="0" lvl="2" indent="0" algn="l" rtl="0">
              <a:lnSpc>
                <a:spcPct val="100000"/>
              </a:lnSpc>
              <a:spcBef>
                <a:spcPts val="0"/>
              </a:spcBef>
              <a:spcAft>
                <a:spcPts val="200"/>
              </a:spcAft>
              <a:buClr>
                <a:srgbClr val="FFFFFF"/>
              </a:buClr>
              <a:buSzPct val="100000"/>
              <a:buFont typeface="Arial"/>
              <a:buNone/>
              <a:defRPr sz="1200" b="0" i="0" u="none" strike="noStrike" cap="none">
                <a:solidFill>
                  <a:srgbClr val="FFFFFF"/>
                </a:solidFill>
                <a:latin typeface="Arial"/>
                <a:ea typeface="Arial"/>
                <a:cs typeface="Arial"/>
                <a:sym typeface="Arial"/>
              </a:defRPr>
            </a:lvl3pPr>
            <a:lvl4pPr marL="1371600" marR="0" lvl="3" indent="0" algn="l" rtl="0">
              <a:lnSpc>
                <a:spcPct val="100000"/>
              </a:lnSpc>
              <a:spcBef>
                <a:spcPts val="0"/>
              </a:spcBef>
              <a:spcAft>
                <a:spcPts val="200"/>
              </a:spcAft>
              <a:buClr>
                <a:srgbClr val="FFFFFF"/>
              </a:buClr>
              <a:buSzPct val="100000"/>
              <a:buFont typeface="Arial"/>
              <a:buNone/>
              <a:defRPr sz="1200" b="0" i="0" u="none" strike="noStrike" cap="none">
                <a:solidFill>
                  <a:srgbClr val="FFFFFF"/>
                </a:solidFill>
                <a:latin typeface="Arial"/>
                <a:ea typeface="Arial"/>
                <a:cs typeface="Arial"/>
                <a:sym typeface="Arial"/>
              </a:defRPr>
            </a:lvl4pPr>
            <a:lvl5pPr marL="1828800" marR="0" lvl="4" indent="0" algn="l" rtl="0">
              <a:lnSpc>
                <a:spcPct val="100000"/>
              </a:lnSpc>
              <a:spcBef>
                <a:spcPts val="0"/>
              </a:spcBef>
              <a:spcAft>
                <a:spcPts val="200"/>
              </a:spcAft>
              <a:buClr>
                <a:srgbClr val="FFFFFF"/>
              </a:buClr>
              <a:buSzPct val="100000"/>
              <a:buFont typeface="Arial"/>
              <a:buNone/>
              <a:defRPr sz="1200" b="0" i="0" u="none" strike="noStrike" cap="none">
                <a:solidFill>
                  <a:srgbClr val="FFFFFF"/>
                </a:solidFill>
                <a:latin typeface="Arial"/>
                <a:ea typeface="Arial"/>
                <a:cs typeface="Arial"/>
                <a:sym typeface="Arial"/>
              </a:defRPr>
            </a:lvl5pPr>
            <a:lvl6pPr marL="2286000" marR="0" lvl="5" indent="0" algn="l" rtl="0">
              <a:lnSpc>
                <a:spcPct val="100000"/>
              </a:lnSpc>
              <a:spcBef>
                <a:spcPts val="0"/>
              </a:spcBef>
              <a:spcAft>
                <a:spcPts val="200"/>
              </a:spcAft>
              <a:buClr>
                <a:srgbClr val="FFFFFF"/>
              </a:buClr>
              <a:buSzPct val="100000"/>
              <a:buFont typeface="Arial"/>
              <a:buNone/>
              <a:defRPr sz="1200" b="0" i="0" u="none" strike="noStrike" cap="none">
                <a:solidFill>
                  <a:srgbClr val="FFFFFF"/>
                </a:solidFill>
                <a:latin typeface="Arial"/>
                <a:ea typeface="Arial"/>
                <a:cs typeface="Arial"/>
                <a:sym typeface="Arial"/>
              </a:defRPr>
            </a:lvl6pPr>
            <a:lvl7pPr marL="2743200" marR="0" lvl="6" indent="0" algn="l" rtl="0">
              <a:lnSpc>
                <a:spcPct val="100000"/>
              </a:lnSpc>
              <a:spcBef>
                <a:spcPts val="0"/>
              </a:spcBef>
              <a:spcAft>
                <a:spcPts val="200"/>
              </a:spcAft>
              <a:buClr>
                <a:srgbClr val="FFFFFF"/>
              </a:buClr>
              <a:buSzPct val="100000"/>
              <a:buFont typeface="Arial"/>
              <a:buNone/>
              <a:defRPr sz="1200" b="0" i="0" u="none" strike="noStrike" cap="none">
                <a:solidFill>
                  <a:srgbClr val="FFFFFF"/>
                </a:solidFill>
                <a:latin typeface="Arial"/>
                <a:ea typeface="Arial"/>
                <a:cs typeface="Arial"/>
                <a:sym typeface="Arial"/>
              </a:defRPr>
            </a:lvl7pPr>
            <a:lvl8pPr marL="3200400" marR="0" lvl="7" indent="0" algn="l" rtl="0">
              <a:lnSpc>
                <a:spcPct val="100000"/>
              </a:lnSpc>
              <a:spcBef>
                <a:spcPts val="0"/>
              </a:spcBef>
              <a:spcAft>
                <a:spcPts val="200"/>
              </a:spcAft>
              <a:buClr>
                <a:srgbClr val="FFFFFF"/>
              </a:buClr>
              <a:buSzPct val="100000"/>
              <a:buFont typeface="Arial"/>
              <a:buNone/>
              <a:defRPr sz="1200" b="0" i="0" u="none" strike="noStrike" cap="none">
                <a:solidFill>
                  <a:srgbClr val="FFFFFF"/>
                </a:solidFill>
                <a:latin typeface="Arial"/>
                <a:ea typeface="Arial"/>
                <a:cs typeface="Arial"/>
                <a:sym typeface="Arial"/>
              </a:defRPr>
            </a:lvl8pPr>
            <a:lvl9pPr marL="3657600" marR="0" lvl="8" indent="0" algn="l" rtl="0">
              <a:lnSpc>
                <a:spcPct val="100000"/>
              </a:lnSpc>
              <a:spcBef>
                <a:spcPts val="0"/>
              </a:spcBef>
              <a:spcAft>
                <a:spcPts val="200"/>
              </a:spcAft>
              <a:buClr>
                <a:srgbClr val="FFFFFF"/>
              </a:buClr>
              <a:buSzPct val="100000"/>
              <a:buFont typeface="Arial"/>
              <a:buNone/>
              <a:defRPr sz="1200" b="0" i="0" u="none" strike="noStrike" cap="none">
                <a:solidFill>
                  <a:srgbClr val="FFFFFF"/>
                </a:solidFill>
                <a:latin typeface="Arial"/>
                <a:ea typeface="Arial"/>
                <a:cs typeface="Arial"/>
                <a:sym typeface="Arial"/>
              </a:defRPr>
            </a:lvl9pPr>
          </a:lstStyle>
          <a:p>
            <a:endParaRPr/>
          </a:p>
        </p:txBody>
      </p:sp>
      <p:sp>
        <p:nvSpPr>
          <p:cNvPr id="164" name="Shape 164"/>
          <p:cNvSpPr txBox="1">
            <a:spLocks noGrp="1"/>
          </p:cNvSpPr>
          <p:nvPr>
            <p:ph type="sldNum" idx="12"/>
          </p:nvPr>
        </p:nvSpPr>
        <p:spPr>
          <a:xfrm>
            <a:off x="8556684" y="4715055"/>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1"/>
              </a:buClr>
              <a:buSzPct val="25000"/>
              <a:buFont typeface="Calibri"/>
              <a:buNone/>
            </a:pPr>
            <a:fld id="{00000000-1234-1234-1234-123412341234}" type="slidenum">
              <a:rPr lang="en" sz="1000" b="0" i="0" u="none" strike="noStrike" cap="none">
                <a:solidFill>
                  <a:srgbClr val="FFFFFF"/>
                </a:solidFill>
                <a:latin typeface="Calibri"/>
                <a:ea typeface="Calibri"/>
                <a:cs typeface="Calibri"/>
                <a:sym typeface="Calibri"/>
              </a:rPr>
              <a:t>‹#›</a:t>
            </a:fld>
            <a:endParaRPr lang="en" sz="1000" b="0" i="0" u="none" strike="noStrike" cap="none">
              <a:solidFill>
                <a:srgbClr val="FFFFFF"/>
              </a:solidFill>
              <a:latin typeface="Calibri"/>
              <a:ea typeface="Calibri"/>
              <a:cs typeface="Calibri"/>
              <a:sym typeface="Calibri"/>
            </a:endParaRPr>
          </a:p>
        </p:txBody>
      </p:sp>
      <p:sp>
        <p:nvSpPr>
          <p:cNvPr id="165" name="Shape 165"/>
          <p:cNvSpPr txBox="1"/>
          <p:nvPr/>
        </p:nvSpPr>
        <p:spPr>
          <a:xfrm>
            <a:off x="58175" y="4834900"/>
            <a:ext cx="2416500" cy="2154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9B02F"/>
              </a:buClr>
              <a:buSzPct val="25000"/>
              <a:buFont typeface="Calibri"/>
              <a:buNone/>
            </a:pPr>
            <a:r>
              <a:rPr lang="en" sz="800">
                <a:solidFill>
                  <a:srgbClr val="F9B02F"/>
                </a:solidFill>
                <a:latin typeface="Calibri"/>
                <a:ea typeface="Calibri"/>
                <a:cs typeface="Calibri"/>
                <a:sym typeface="Calibri"/>
              </a:rPr>
              <a:t>© </a:t>
            </a:r>
            <a:r>
              <a:rPr lang="en" sz="800" b="0" i="0" u="none" strike="noStrike" cap="none">
                <a:solidFill>
                  <a:srgbClr val="F9B02F"/>
                </a:solidFill>
                <a:latin typeface="Calibri"/>
                <a:ea typeface="Calibri"/>
                <a:cs typeface="Calibri"/>
                <a:sym typeface="Calibri"/>
              </a:rPr>
              <a:t>2016 Expero. All Rights Reserved</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User Story 1">
    <p:spTree>
      <p:nvGrpSpPr>
        <p:cNvPr id="1" name="Shape 166"/>
        <p:cNvGrpSpPr/>
        <p:nvPr/>
      </p:nvGrpSpPr>
      <p:grpSpPr>
        <a:xfrm>
          <a:off x="0" y="0"/>
          <a:ext cx="0" cy="0"/>
          <a:chOff x="0" y="0"/>
          <a:chExt cx="0" cy="0"/>
        </a:xfrm>
      </p:grpSpPr>
      <p:pic>
        <p:nvPicPr>
          <p:cNvPr id="167" name="Shape 167"/>
          <p:cNvPicPr preferRelativeResize="0"/>
          <p:nvPr/>
        </p:nvPicPr>
        <p:blipFill rotWithShape="1">
          <a:blip r:embed="rId2">
            <a:alphaModFix/>
          </a:blip>
          <a:srcRect/>
          <a:stretch/>
        </p:blipFill>
        <p:spPr>
          <a:xfrm>
            <a:off x="2100866" y="0"/>
            <a:ext cx="7153500" cy="5143500"/>
          </a:xfrm>
          <a:prstGeom prst="rect">
            <a:avLst/>
          </a:prstGeom>
          <a:noFill/>
          <a:ln>
            <a:noFill/>
          </a:ln>
        </p:spPr>
      </p:pic>
      <p:pic>
        <p:nvPicPr>
          <p:cNvPr id="168" name="Shape 168"/>
          <p:cNvPicPr preferRelativeResize="0"/>
          <p:nvPr/>
        </p:nvPicPr>
        <p:blipFill rotWithShape="1">
          <a:blip r:embed="rId3">
            <a:alphaModFix/>
          </a:blip>
          <a:srcRect/>
          <a:stretch/>
        </p:blipFill>
        <p:spPr>
          <a:xfrm>
            <a:off x="8002563" y="4372964"/>
            <a:ext cx="1141500" cy="770400"/>
          </a:xfrm>
          <a:prstGeom prst="rect">
            <a:avLst/>
          </a:prstGeom>
          <a:noFill/>
          <a:ln>
            <a:noFill/>
          </a:ln>
        </p:spPr>
      </p:pic>
      <p:pic>
        <p:nvPicPr>
          <p:cNvPr id="169" name="Shape 169"/>
          <p:cNvPicPr preferRelativeResize="0"/>
          <p:nvPr/>
        </p:nvPicPr>
        <p:blipFill rotWithShape="1">
          <a:blip r:embed="rId4">
            <a:alphaModFix/>
          </a:blip>
          <a:srcRect/>
          <a:stretch/>
        </p:blipFill>
        <p:spPr>
          <a:xfrm>
            <a:off x="7374996" y="4783482"/>
            <a:ext cx="1000500" cy="273300"/>
          </a:xfrm>
          <a:prstGeom prst="rect">
            <a:avLst/>
          </a:prstGeom>
          <a:noFill/>
          <a:ln>
            <a:noFill/>
          </a:ln>
        </p:spPr>
      </p:pic>
      <p:sp>
        <p:nvSpPr>
          <p:cNvPr id="170" name="Shape 170"/>
          <p:cNvSpPr txBox="1">
            <a:spLocks noGrp="1"/>
          </p:cNvSpPr>
          <p:nvPr>
            <p:ph type="title"/>
          </p:nvPr>
        </p:nvSpPr>
        <p:spPr>
          <a:xfrm>
            <a:off x="3461950" y="161200"/>
            <a:ext cx="5486400" cy="10170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Calibri"/>
              <a:buNone/>
              <a:defRPr sz="2400" b="0" i="0" u="none" strike="noStrike" cap="none">
                <a:solidFill>
                  <a:schemeClr val="lt1"/>
                </a:solidFill>
                <a:latin typeface="Calibri"/>
                <a:ea typeface="Calibri"/>
                <a:cs typeface="Calibri"/>
                <a:sym typeface="Calibri"/>
              </a:defRPr>
            </a:lvl1pPr>
            <a:lvl2pPr lvl="1" indent="0" algn="ctr" rtl="0">
              <a:spcBef>
                <a:spcPts val="0"/>
              </a:spcBef>
              <a:buClr>
                <a:schemeClr val="dk1"/>
              </a:buClr>
              <a:buFont typeface="Arial"/>
              <a:buNone/>
              <a:defRPr sz="4200" b="1">
                <a:solidFill>
                  <a:schemeClr val="dk1"/>
                </a:solidFill>
              </a:defRPr>
            </a:lvl2pPr>
            <a:lvl3pPr lvl="2" indent="0" algn="ctr" rtl="0">
              <a:spcBef>
                <a:spcPts val="0"/>
              </a:spcBef>
              <a:buClr>
                <a:schemeClr val="dk1"/>
              </a:buClr>
              <a:buFont typeface="Arial"/>
              <a:buNone/>
              <a:defRPr sz="4200" b="1">
                <a:solidFill>
                  <a:schemeClr val="dk1"/>
                </a:solidFill>
              </a:defRPr>
            </a:lvl3pPr>
            <a:lvl4pPr lvl="3" indent="0" algn="ctr" rtl="0">
              <a:spcBef>
                <a:spcPts val="0"/>
              </a:spcBef>
              <a:buClr>
                <a:schemeClr val="dk1"/>
              </a:buClr>
              <a:buFont typeface="Arial"/>
              <a:buNone/>
              <a:defRPr sz="4200" b="1">
                <a:solidFill>
                  <a:schemeClr val="dk1"/>
                </a:solidFill>
              </a:defRPr>
            </a:lvl4pPr>
            <a:lvl5pPr lvl="4" indent="0" algn="ctr" rtl="0">
              <a:spcBef>
                <a:spcPts val="0"/>
              </a:spcBef>
              <a:buClr>
                <a:schemeClr val="dk1"/>
              </a:buClr>
              <a:buFont typeface="Arial"/>
              <a:buNone/>
              <a:defRPr sz="4200" b="1">
                <a:solidFill>
                  <a:schemeClr val="dk1"/>
                </a:solidFill>
              </a:defRPr>
            </a:lvl5pPr>
            <a:lvl6pPr lvl="5" indent="0" algn="ctr" rtl="0">
              <a:spcBef>
                <a:spcPts val="0"/>
              </a:spcBef>
              <a:buClr>
                <a:schemeClr val="dk1"/>
              </a:buClr>
              <a:buFont typeface="Arial"/>
              <a:buNone/>
              <a:defRPr sz="4200" b="1">
                <a:solidFill>
                  <a:schemeClr val="dk1"/>
                </a:solidFill>
              </a:defRPr>
            </a:lvl6pPr>
            <a:lvl7pPr lvl="6" indent="0" algn="ctr" rtl="0">
              <a:spcBef>
                <a:spcPts val="0"/>
              </a:spcBef>
              <a:buClr>
                <a:schemeClr val="dk1"/>
              </a:buClr>
              <a:buFont typeface="Arial"/>
              <a:buNone/>
              <a:defRPr sz="4200" b="1">
                <a:solidFill>
                  <a:schemeClr val="dk1"/>
                </a:solidFill>
              </a:defRPr>
            </a:lvl7pPr>
            <a:lvl8pPr lvl="7" indent="0" algn="ctr" rtl="0">
              <a:spcBef>
                <a:spcPts val="0"/>
              </a:spcBef>
              <a:buClr>
                <a:schemeClr val="dk1"/>
              </a:buClr>
              <a:buFont typeface="Arial"/>
              <a:buNone/>
              <a:defRPr sz="4200" b="1">
                <a:solidFill>
                  <a:schemeClr val="dk1"/>
                </a:solidFill>
              </a:defRPr>
            </a:lvl8pPr>
            <a:lvl9pPr lvl="8" indent="0" algn="ctr" rtl="0">
              <a:spcBef>
                <a:spcPts val="0"/>
              </a:spcBef>
              <a:buClr>
                <a:schemeClr val="dk1"/>
              </a:buClr>
              <a:buFont typeface="Arial"/>
              <a:buNone/>
              <a:defRPr sz="4200" b="1">
                <a:solidFill>
                  <a:schemeClr val="dk1"/>
                </a:solidFill>
              </a:defRPr>
            </a:lvl9pPr>
          </a:lstStyle>
          <a:p>
            <a:endParaRPr/>
          </a:p>
        </p:txBody>
      </p:sp>
      <p:sp>
        <p:nvSpPr>
          <p:cNvPr id="171" name="Shape 171"/>
          <p:cNvSpPr txBox="1">
            <a:spLocks noGrp="1"/>
          </p:cNvSpPr>
          <p:nvPr>
            <p:ph type="subTitle" idx="1"/>
          </p:nvPr>
        </p:nvSpPr>
        <p:spPr>
          <a:xfrm>
            <a:off x="3461950" y="1178200"/>
            <a:ext cx="5486400" cy="900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2"/>
              </a:buClr>
              <a:buFont typeface="Calibri"/>
              <a:buNone/>
              <a:defRPr sz="1600" b="1" i="1" u="none" strike="noStrike" cap="none">
                <a:solidFill>
                  <a:srgbClr val="FFFFFF"/>
                </a:solidFill>
                <a:latin typeface="Calibri"/>
                <a:ea typeface="Calibri"/>
                <a:cs typeface="Calibri"/>
                <a:sym typeface="Calibri"/>
              </a:defRPr>
            </a:lvl1pPr>
            <a:lvl2pPr marL="457200" marR="0" lvl="1"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2pPr>
            <a:lvl3pPr marL="914400" marR="0" lvl="2"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3pPr>
            <a:lvl4pPr marL="1371600" marR="0" lvl="3"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4pPr>
            <a:lvl5pPr marL="1828800" marR="0" lvl="4"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5pPr>
            <a:lvl6pPr marL="2286000" marR="0" lvl="5"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6pPr>
            <a:lvl7pPr marL="2743200" marR="0" lvl="6"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7pPr>
            <a:lvl8pPr marL="3200400" marR="0" lvl="7"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8pPr>
            <a:lvl9pPr marL="3657600" marR="0" lvl="8"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9pPr>
          </a:lstStyle>
          <a:p>
            <a:endParaRPr/>
          </a:p>
        </p:txBody>
      </p:sp>
      <p:sp>
        <p:nvSpPr>
          <p:cNvPr id="172" name="Shape 172"/>
          <p:cNvSpPr txBox="1">
            <a:spLocks noGrp="1"/>
          </p:cNvSpPr>
          <p:nvPr>
            <p:ph type="body" idx="2"/>
          </p:nvPr>
        </p:nvSpPr>
        <p:spPr>
          <a:xfrm>
            <a:off x="3461950" y="2145700"/>
            <a:ext cx="5486400" cy="2569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200"/>
              </a:spcAft>
              <a:buClr>
                <a:srgbClr val="FFFFFF"/>
              </a:buClr>
              <a:buFont typeface="Calibri"/>
              <a:buNone/>
              <a:defRPr sz="1400" b="0" i="0" u="none" strike="noStrike" cap="none">
                <a:solidFill>
                  <a:srgbClr val="FFFFFF"/>
                </a:solidFill>
                <a:latin typeface="Calibri"/>
                <a:ea typeface="Calibri"/>
                <a:cs typeface="Calibri"/>
                <a:sym typeface="Calibri"/>
              </a:defRPr>
            </a:lvl1pPr>
            <a:lvl2pPr marL="457200" marR="0" lvl="1" indent="0" algn="l" rtl="0">
              <a:lnSpc>
                <a:spcPct val="100000"/>
              </a:lnSpc>
              <a:spcBef>
                <a:spcPts val="0"/>
              </a:spcBef>
              <a:spcAft>
                <a:spcPts val="200"/>
              </a:spcAft>
              <a:buClr>
                <a:srgbClr val="FFFFFF"/>
              </a:buClr>
              <a:buFont typeface="Arial"/>
              <a:buNone/>
              <a:defRPr sz="1200" b="0" i="0" u="none" strike="noStrike" cap="none">
                <a:solidFill>
                  <a:srgbClr val="FFFFFF"/>
                </a:solidFill>
                <a:latin typeface="Arial"/>
                <a:ea typeface="Arial"/>
                <a:cs typeface="Arial"/>
                <a:sym typeface="Arial"/>
              </a:defRPr>
            </a:lvl2pPr>
            <a:lvl3pPr marL="914400" marR="0" lvl="2" indent="0" algn="l" rtl="0">
              <a:lnSpc>
                <a:spcPct val="100000"/>
              </a:lnSpc>
              <a:spcBef>
                <a:spcPts val="0"/>
              </a:spcBef>
              <a:spcAft>
                <a:spcPts val="200"/>
              </a:spcAft>
              <a:buClr>
                <a:srgbClr val="FFFFFF"/>
              </a:buClr>
              <a:buFont typeface="Arial"/>
              <a:buNone/>
              <a:defRPr sz="1200" b="0" i="0" u="none" strike="noStrike" cap="none">
                <a:solidFill>
                  <a:srgbClr val="FFFFFF"/>
                </a:solidFill>
                <a:latin typeface="Arial"/>
                <a:ea typeface="Arial"/>
                <a:cs typeface="Arial"/>
                <a:sym typeface="Arial"/>
              </a:defRPr>
            </a:lvl3pPr>
            <a:lvl4pPr marL="1371600" marR="0" lvl="3" indent="0" algn="l" rtl="0">
              <a:lnSpc>
                <a:spcPct val="100000"/>
              </a:lnSpc>
              <a:spcBef>
                <a:spcPts val="0"/>
              </a:spcBef>
              <a:spcAft>
                <a:spcPts val="200"/>
              </a:spcAft>
              <a:buClr>
                <a:srgbClr val="FFFFFF"/>
              </a:buClr>
              <a:buFont typeface="Arial"/>
              <a:buNone/>
              <a:defRPr sz="1200" b="0" i="0" u="none" strike="noStrike" cap="none">
                <a:solidFill>
                  <a:srgbClr val="FFFFFF"/>
                </a:solidFill>
                <a:latin typeface="Arial"/>
                <a:ea typeface="Arial"/>
                <a:cs typeface="Arial"/>
                <a:sym typeface="Arial"/>
              </a:defRPr>
            </a:lvl4pPr>
            <a:lvl5pPr marL="1828800" marR="0" lvl="4" indent="0" algn="l" rtl="0">
              <a:lnSpc>
                <a:spcPct val="100000"/>
              </a:lnSpc>
              <a:spcBef>
                <a:spcPts val="0"/>
              </a:spcBef>
              <a:spcAft>
                <a:spcPts val="200"/>
              </a:spcAft>
              <a:buClr>
                <a:srgbClr val="FFFFFF"/>
              </a:buClr>
              <a:buFont typeface="Arial"/>
              <a:buNone/>
              <a:defRPr sz="1200" b="0" i="0" u="none" strike="noStrike" cap="none">
                <a:solidFill>
                  <a:srgbClr val="FFFFFF"/>
                </a:solidFill>
                <a:latin typeface="Arial"/>
                <a:ea typeface="Arial"/>
                <a:cs typeface="Arial"/>
                <a:sym typeface="Arial"/>
              </a:defRPr>
            </a:lvl5pPr>
            <a:lvl6pPr marL="2286000" marR="0" lvl="5" indent="0" algn="l" rtl="0">
              <a:lnSpc>
                <a:spcPct val="100000"/>
              </a:lnSpc>
              <a:spcBef>
                <a:spcPts val="0"/>
              </a:spcBef>
              <a:spcAft>
                <a:spcPts val="200"/>
              </a:spcAft>
              <a:buClr>
                <a:srgbClr val="FFFFFF"/>
              </a:buClr>
              <a:buFont typeface="Arial"/>
              <a:buNone/>
              <a:defRPr sz="1200" b="0" i="0" u="none" strike="noStrike" cap="none">
                <a:solidFill>
                  <a:srgbClr val="FFFFFF"/>
                </a:solidFill>
                <a:latin typeface="Arial"/>
                <a:ea typeface="Arial"/>
                <a:cs typeface="Arial"/>
                <a:sym typeface="Arial"/>
              </a:defRPr>
            </a:lvl6pPr>
            <a:lvl7pPr marL="2743200" marR="0" lvl="6" indent="0" algn="l" rtl="0">
              <a:lnSpc>
                <a:spcPct val="100000"/>
              </a:lnSpc>
              <a:spcBef>
                <a:spcPts val="0"/>
              </a:spcBef>
              <a:spcAft>
                <a:spcPts val="200"/>
              </a:spcAft>
              <a:buClr>
                <a:srgbClr val="FFFFFF"/>
              </a:buClr>
              <a:buFont typeface="Arial"/>
              <a:buNone/>
              <a:defRPr sz="1200" b="0" i="0" u="none" strike="noStrike" cap="none">
                <a:solidFill>
                  <a:srgbClr val="FFFFFF"/>
                </a:solidFill>
                <a:latin typeface="Arial"/>
                <a:ea typeface="Arial"/>
                <a:cs typeface="Arial"/>
                <a:sym typeface="Arial"/>
              </a:defRPr>
            </a:lvl7pPr>
            <a:lvl8pPr marL="3200400" marR="0" lvl="7" indent="0" algn="l" rtl="0">
              <a:lnSpc>
                <a:spcPct val="100000"/>
              </a:lnSpc>
              <a:spcBef>
                <a:spcPts val="0"/>
              </a:spcBef>
              <a:spcAft>
                <a:spcPts val="200"/>
              </a:spcAft>
              <a:buClr>
                <a:srgbClr val="FFFFFF"/>
              </a:buClr>
              <a:buFont typeface="Arial"/>
              <a:buNone/>
              <a:defRPr sz="1200" b="0" i="0" u="none" strike="noStrike" cap="none">
                <a:solidFill>
                  <a:srgbClr val="FFFFFF"/>
                </a:solidFill>
                <a:latin typeface="Arial"/>
                <a:ea typeface="Arial"/>
                <a:cs typeface="Arial"/>
                <a:sym typeface="Arial"/>
              </a:defRPr>
            </a:lvl8pPr>
            <a:lvl9pPr marL="3657600" marR="0" lvl="8" indent="0" algn="l" rtl="0">
              <a:lnSpc>
                <a:spcPct val="100000"/>
              </a:lnSpc>
              <a:spcBef>
                <a:spcPts val="0"/>
              </a:spcBef>
              <a:spcAft>
                <a:spcPts val="200"/>
              </a:spcAft>
              <a:buClr>
                <a:srgbClr val="FFFFFF"/>
              </a:buClr>
              <a:buFont typeface="Arial"/>
              <a:buNone/>
              <a:defRPr sz="1200" b="0" i="0" u="none" strike="noStrike" cap="none">
                <a:solidFill>
                  <a:srgbClr val="FFFFFF"/>
                </a:solidFill>
                <a:latin typeface="Arial"/>
                <a:ea typeface="Arial"/>
                <a:cs typeface="Arial"/>
                <a:sym typeface="Arial"/>
              </a:defRPr>
            </a:lvl9pPr>
          </a:lstStyle>
          <a:p>
            <a:endParaRPr/>
          </a:p>
        </p:txBody>
      </p:sp>
      <p:sp>
        <p:nvSpPr>
          <p:cNvPr id="173" name="Shape 173"/>
          <p:cNvSpPr txBox="1">
            <a:spLocks noGrp="1"/>
          </p:cNvSpPr>
          <p:nvPr>
            <p:ph type="sldNum" idx="12"/>
          </p:nvPr>
        </p:nvSpPr>
        <p:spPr>
          <a:xfrm>
            <a:off x="8556684" y="4715055"/>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1"/>
              </a:buClr>
              <a:buSzPct val="25000"/>
              <a:buFont typeface="Calibri"/>
              <a:buNone/>
            </a:pPr>
            <a:fld id="{00000000-1234-1234-1234-123412341234}" type="slidenum">
              <a:rPr lang="en" sz="1000" b="0" i="0" u="none" strike="noStrike" cap="none">
                <a:solidFill>
                  <a:srgbClr val="FFFFFF"/>
                </a:solidFill>
                <a:latin typeface="Calibri"/>
                <a:ea typeface="Calibri"/>
                <a:cs typeface="Calibri"/>
                <a:sym typeface="Calibri"/>
              </a:rPr>
              <a:t>‹#›</a:t>
            </a:fld>
            <a:endParaRPr lang="en" sz="1000" b="0" i="0" u="none" strike="noStrike" cap="none">
              <a:solidFill>
                <a:srgbClr val="FFFFFF"/>
              </a:solidFill>
              <a:latin typeface="Calibri"/>
              <a:ea typeface="Calibri"/>
              <a:cs typeface="Calibri"/>
              <a:sym typeface="Calibri"/>
            </a:endParaRPr>
          </a:p>
        </p:txBody>
      </p:sp>
      <p:sp>
        <p:nvSpPr>
          <p:cNvPr id="174" name="Shape 174"/>
          <p:cNvSpPr txBox="1"/>
          <p:nvPr/>
        </p:nvSpPr>
        <p:spPr>
          <a:xfrm>
            <a:off x="58175" y="4834900"/>
            <a:ext cx="2416500" cy="2154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9B02F"/>
              </a:buClr>
              <a:buSzPct val="25000"/>
              <a:buFont typeface="Calibri"/>
              <a:buNone/>
            </a:pPr>
            <a:r>
              <a:rPr lang="en" sz="800">
                <a:solidFill>
                  <a:srgbClr val="F9B02F"/>
                </a:solidFill>
                <a:latin typeface="Calibri"/>
                <a:ea typeface="Calibri"/>
                <a:cs typeface="Calibri"/>
                <a:sym typeface="Calibri"/>
              </a:rPr>
              <a:t>© </a:t>
            </a:r>
            <a:r>
              <a:rPr lang="en" sz="800" b="0" i="0" u="none" strike="noStrike" cap="none">
                <a:solidFill>
                  <a:srgbClr val="F9B02F"/>
                </a:solidFill>
                <a:latin typeface="Calibri"/>
                <a:ea typeface="Calibri"/>
                <a:cs typeface="Calibri"/>
                <a:sym typeface="Calibri"/>
              </a:rPr>
              <a:t>2016 Expero. All Rights Reserved</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83"/>
        <p:cNvGrpSpPr/>
        <p:nvPr/>
      </p:nvGrpSpPr>
      <p:grpSpPr>
        <a:xfrm>
          <a:off x="0" y="0"/>
          <a:ext cx="0" cy="0"/>
          <a:chOff x="0" y="0"/>
          <a:chExt cx="0" cy="0"/>
        </a:xfrm>
      </p:grpSpPr>
      <p:pic>
        <p:nvPicPr>
          <p:cNvPr id="184" name="Shape 184" descr="16:9.pn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85" name="Shape 185"/>
          <p:cNvSpPr/>
          <p:nvPr/>
        </p:nvSpPr>
        <p:spPr>
          <a:xfrm>
            <a:off x="877824" y="663"/>
            <a:ext cx="3142800" cy="5142900"/>
          </a:xfrm>
          <a:prstGeom prst="rtTriangle">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86" name="Shape 186"/>
          <p:cNvSpPr/>
          <p:nvPr/>
        </p:nvSpPr>
        <p:spPr>
          <a:xfrm>
            <a:off x="1" y="0"/>
            <a:ext cx="896100" cy="5142900"/>
          </a:xfrm>
          <a:prstGeom prst="rect">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87" name="Shape 187"/>
          <p:cNvSpPr txBox="1">
            <a:spLocks noGrp="1"/>
          </p:cNvSpPr>
          <p:nvPr>
            <p:ph type="ctrTitle"/>
          </p:nvPr>
        </p:nvSpPr>
        <p:spPr>
          <a:xfrm>
            <a:off x="3395798" y="1109470"/>
            <a:ext cx="5284800" cy="18393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Calibri"/>
              <a:buNone/>
              <a:defRPr sz="4000" b="0" i="0" u="none" strike="noStrike" cap="none">
                <a:solidFill>
                  <a:schemeClr val="lt1"/>
                </a:solidFill>
                <a:latin typeface="Calibri"/>
                <a:ea typeface="Calibri"/>
                <a:cs typeface="Calibri"/>
                <a:sym typeface="Calibri"/>
              </a:defRPr>
            </a:lvl1pPr>
            <a:lvl2pPr lvl="1" indent="0" algn="ctr" rtl="0">
              <a:spcBef>
                <a:spcPts val="0"/>
              </a:spcBef>
              <a:buClr>
                <a:schemeClr val="dk1"/>
              </a:buClr>
              <a:buFont typeface="Arial"/>
              <a:buNone/>
              <a:defRPr sz="5200">
                <a:solidFill>
                  <a:schemeClr val="dk1"/>
                </a:solidFill>
              </a:defRPr>
            </a:lvl2pPr>
            <a:lvl3pPr lvl="2" indent="0" algn="ctr" rtl="0">
              <a:spcBef>
                <a:spcPts val="0"/>
              </a:spcBef>
              <a:buClr>
                <a:schemeClr val="dk1"/>
              </a:buClr>
              <a:buFont typeface="Arial"/>
              <a:buNone/>
              <a:defRPr sz="5200">
                <a:solidFill>
                  <a:schemeClr val="dk1"/>
                </a:solidFill>
              </a:defRPr>
            </a:lvl3pPr>
            <a:lvl4pPr lvl="3" indent="0" algn="ctr" rtl="0">
              <a:spcBef>
                <a:spcPts val="0"/>
              </a:spcBef>
              <a:buClr>
                <a:schemeClr val="dk1"/>
              </a:buClr>
              <a:buFont typeface="Arial"/>
              <a:buNone/>
              <a:defRPr sz="5200">
                <a:solidFill>
                  <a:schemeClr val="dk1"/>
                </a:solidFill>
              </a:defRPr>
            </a:lvl4pPr>
            <a:lvl5pPr lvl="4" indent="0" algn="ctr" rtl="0">
              <a:spcBef>
                <a:spcPts val="0"/>
              </a:spcBef>
              <a:buClr>
                <a:schemeClr val="dk1"/>
              </a:buClr>
              <a:buFont typeface="Arial"/>
              <a:buNone/>
              <a:defRPr sz="5200">
                <a:solidFill>
                  <a:schemeClr val="dk1"/>
                </a:solidFill>
              </a:defRPr>
            </a:lvl5pPr>
            <a:lvl6pPr lvl="5" indent="0" algn="ctr" rtl="0">
              <a:spcBef>
                <a:spcPts val="0"/>
              </a:spcBef>
              <a:buClr>
                <a:schemeClr val="dk1"/>
              </a:buClr>
              <a:buFont typeface="Arial"/>
              <a:buNone/>
              <a:defRPr sz="5200">
                <a:solidFill>
                  <a:schemeClr val="dk1"/>
                </a:solidFill>
              </a:defRPr>
            </a:lvl6pPr>
            <a:lvl7pPr lvl="6" indent="0" algn="ctr" rtl="0">
              <a:spcBef>
                <a:spcPts val="0"/>
              </a:spcBef>
              <a:buClr>
                <a:schemeClr val="dk1"/>
              </a:buClr>
              <a:buFont typeface="Arial"/>
              <a:buNone/>
              <a:defRPr sz="5200">
                <a:solidFill>
                  <a:schemeClr val="dk1"/>
                </a:solidFill>
              </a:defRPr>
            </a:lvl7pPr>
            <a:lvl8pPr lvl="7" indent="0" algn="ctr" rtl="0">
              <a:spcBef>
                <a:spcPts val="0"/>
              </a:spcBef>
              <a:buClr>
                <a:schemeClr val="dk1"/>
              </a:buClr>
              <a:buFont typeface="Arial"/>
              <a:buNone/>
              <a:defRPr sz="5200">
                <a:solidFill>
                  <a:schemeClr val="dk1"/>
                </a:solidFill>
              </a:defRPr>
            </a:lvl8pPr>
            <a:lvl9pPr lvl="8" indent="0" algn="ctr" rtl="0">
              <a:spcBef>
                <a:spcPts val="0"/>
              </a:spcBef>
              <a:buClr>
                <a:schemeClr val="dk1"/>
              </a:buClr>
              <a:buFont typeface="Arial"/>
              <a:buNone/>
              <a:defRPr sz="5200">
                <a:solidFill>
                  <a:schemeClr val="dk1"/>
                </a:solidFill>
              </a:defRPr>
            </a:lvl9pPr>
          </a:lstStyle>
          <a:p>
            <a:endParaRPr/>
          </a:p>
        </p:txBody>
      </p:sp>
      <p:sp>
        <p:nvSpPr>
          <p:cNvPr id="188" name="Shape 188"/>
          <p:cNvSpPr txBox="1">
            <a:spLocks noGrp="1"/>
          </p:cNvSpPr>
          <p:nvPr>
            <p:ph type="subTitle" idx="1"/>
          </p:nvPr>
        </p:nvSpPr>
        <p:spPr>
          <a:xfrm>
            <a:off x="3400975" y="2901340"/>
            <a:ext cx="5296800" cy="5955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2"/>
              </a:buClr>
              <a:buFont typeface="Calibri"/>
              <a:buNone/>
              <a:defRPr sz="2400" b="0" i="0" u="none" strike="noStrike" cap="none">
                <a:solidFill>
                  <a:srgbClr val="FFFFFF"/>
                </a:solidFill>
                <a:latin typeface="Calibri"/>
                <a:ea typeface="Calibri"/>
                <a:cs typeface="Calibri"/>
                <a:sym typeface="Calibri"/>
              </a:defRPr>
            </a:lvl1pPr>
            <a:lvl2pPr marL="457200" marR="0" lvl="1"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2pPr>
            <a:lvl3pPr marL="914400" marR="0" lvl="2"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3pPr>
            <a:lvl4pPr marL="1371600" marR="0" lvl="3"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4pPr>
            <a:lvl5pPr marL="1828800" marR="0" lvl="4"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5pPr>
            <a:lvl6pPr marL="2286000" marR="0" lvl="5"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6pPr>
            <a:lvl7pPr marL="2743200" marR="0" lvl="6"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7pPr>
            <a:lvl8pPr marL="3200400" marR="0" lvl="7"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8pPr>
            <a:lvl9pPr marL="3657600" marR="0" lvl="8" indent="0" algn="ctr" rtl="0">
              <a:lnSpc>
                <a:spcPct val="100000"/>
              </a:lnSpc>
              <a:spcBef>
                <a:spcPts val="0"/>
              </a:spcBef>
              <a:spcAft>
                <a:spcPts val="0"/>
              </a:spcAft>
              <a:buClr>
                <a:schemeClr val="dk2"/>
              </a:buClr>
              <a:buFont typeface="Arial"/>
              <a:buNone/>
              <a:defRPr sz="2800" b="0" i="0" u="none" strike="noStrike" cap="none">
                <a:solidFill>
                  <a:schemeClr val="dk2"/>
                </a:solidFill>
                <a:latin typeface="Arial"/>
                <a:ea typeface="Arial"/>
                <a:cs typeface="Arial"/>
                <a:sym typeface="Arial"/>
              </a:defRPr>
            </a:lvl9pPr>
          </a:lstStyle>
          <a:p>
            <a:endParaRPr/>
          </a:p>
        </p:txBody>
      </p:sp>
      <p:pic>
        <p:nvPicPr>
          <p:cNvPr id="189" name="Shape 189"/>
          <p:cNvPicPr preferRelativeResize="0"/>
          <p:nvPr/>
        </p:nvPicPr>
        <p:blipFill rotWithShape="1">
          <a:blip r:embed="rId3">
            <a:alphaModFix/>
          </a:blip>
          <a:srcRect/>
          <a:stretch/>
        </p:blipFill>
        <p:spPr>
          <a:xfrm>
            <a:off x="172793" y="2356152"/>
            <a:ext cx="1995900" cy="545100"/>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90"/>
        <p:cNvGrpSpPr/>
        <p:nvPr/>
      </p:nvGrpSpPr>
      <p:grpSpPr>
        <a:xfrm>
          <a:off x="0" y="0"/>
          <a:ext cx="0" cy="0"/>
          <a:chOff x="0" y="0"/>
          <a:chExt cx="0" cy="0"/>
        </a:xfrm>
      </p:grpSpPr>
      <p:pic>
        <p:nvPicPr>
          <p:cNvPr id="191" name="Shape 191" descr="16:9 section.png"/>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92" name="Shape 192"/>
          <p:cNvSpPr txBox="1">
            <a:spLocks noGrp="1"/>
          </p:cNvSpPr>
          <p:nvPr>
            <p:ph type="title"/>
          </p:nvPr>
        </p:nvSpPr>
        <p:spPr>
          <a:xfrm>
            <a:off x="758085" y="2150850"/>
            <a:ext cx="7798500" cy="841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Calibri"/>
              <a:buNone/>
              <a:defRPr sz="3600" b="0" i="0" u="none" strike="noStrike" cap="none">
                <a:solidFill>
                  <a:schemeClr val="lt1"/>
                </a:solidFill>
                <a:latin typeface="Calibri"/>
                <a:ea typeface="Calibri"/>
                <a:cs typeface="Calibri"/>
                <a:sym typeface="Calibri"/>
              </a:defRPr>
            </a:lvl1pPr>
            <a:lvl2pPr lvl="1" indent="0" algn="ctr" rtl="0">
              <a:spcBef>
                <a:spcPts val="0"/>
              </a:spcBef>
              <a:buClr>
                <a:schemeClr val="dk1"/>
              </a:buClr>
              <a:buFont typeface="Arial"/>
              <a:buNone/>
              <a:defRPr sz="3600">
                <a:solidFill>
                  <a:schemeClr val="dk1"/>
                </a:solidFill>
              </a:defRPr>
            </a:lvl2pPr>
            <a:lvl3pPr lvl="2" indent="0" algn="ctr" rtl="0">
              <a:spcBef>
                <a:spcPts val="0"/>
              </a:spcBef>
              <a:buClr>
                <a:schemeClr val="dk1"/>
              </a:buClr>
              <a:buFont typeface="Arial"/>
              <a:buNone/>
              <a:defRPr sz="3600">
                <a:solidFill>
                  <a:schemeClr val="dk1"/>
                </a:solidFill>
              </a:defRPr>
            </a:lvl3pPr>
            <a:lvl4pPr lvl="3" indent="0" algn="ctr" rtl="0">
              <a:spcBef>
                <a:spcPts val="0"/>
              </a:spcBef>
              <a:buClr>
                <a:schemeClr val="dk1"/>
              </a:buClr>
              <a:buFont typeface="Arial"/>
              <a:buNone/>
              <a:defRPr sz="3600">
                <a:solidFill>
                  <a:schemeClr val="dk1"/>
                </a:solidFill>
              </a:defRPr>
            </a:lvl4pPr>
            <a:lvl5pPr lvl="4" indent="0" algn="ctr" rtl="0">
              <a:spcBef>
                <a:spcPts val="0"/>
              </a:spcBef>
              <a:buClr>
                <a:schemeClr val="dk1"/>
              </a:buClr>
              <a:buFont typeface="Arial"/>
              <a:buNone/>
              <a:defRPr sz="3600">
                <a:solidFill>
                  <a:schemeClr val="dk1"/>
                </a:solidFill>
              </a:defRPr>
            </a:lvl5pPr>
            <a:lvl6pPr lvl="5" indent="0" algn="ctr" rtl="0">
              <a:spcBef>
                <a:spcPts val="0"/>
              </a:spcBef>
              <a:buClr>
                <a:schemeClr val="dk1"/>
              </a:buClr>
              <a:buFont typeface="Arial"/>
              <a:buNone/>
              <a:defRPr sz="3600">
                <a:solidFill>
                  <a:schemeClr val="dk1"/>
                </a:solidFill>
              </a:defRPr>
            </a:lvl6pPr>
            <a:lvl7pPr lvl="6" indent="0" algn="ctr" rtl="0">
              <a:spcBef>
                <a:spcPts val="0"/>
              </a:spcBef>
              <a:buClr>
                <a:schemeClr val="dk1"/>
              </a:buClr>
              <a:buFont typeface="Arial"/>
              <a:buNone/>
              <a:defRPr sz="3600">
                <a:solidFill>
                  <a:schemeClr val="dk1"/>
                </a:solidFill>
              </a:defRPr>
            </a:lvl7pPr>
            <a:lvl8pPr lvl="7" indent="0" algn="ctr" rtl="0">
              <a:spcBef>
                <a:spcPts val="0"/>
              </a:spcBef>
              <a:buClr>
                <a:schemeClr val="dk1"/>
              </a:buClr>
              <a:buFont typeface="Arial"/>
              <a:buNone/>
              <a:defRPr sz="3600">
                <a:solidFill>
                  <a:schemeClr val="dk1"/>
                </a:solidFill>
              </a:defRPr>
            </a:lvl8pPr>
            <a:lvl9pPr lvl="8" indent="0" algn="ctr" rtl="0">
              <a:spcBef>
                <a:spcPts val="0"/>
              </a:spcBef>
              <a:buClr>
                <a:schemeClr val="dk1"/>
              </a:buClr>
              <a:buFont typeface="Arial"/>
              <a:buNone/>
              <a:defRPr sz="3600">
                <a:solidFill>
                  <a:schemeClr val="dk1"/>
                </a:solidFill>
              </a:defRPr>
            </a:lvl9pPr>
          </a:lstStyle>
          <a:p>
            <a:endParaRPr/>
          </a:p>
        </p:txBody>
      </p:sp>
      <p:sp>
        <p:nvSpPr>
          <p:cNvPr id="193" name="Shape 193"/>
          <p:cNvSpPr txBox="1">
            <a:spLocks noGrp="1"/>
          </p:cNvSpPr>
          <p:nvPr>
            <p:ph type="sldNum" idx="12"/>
          </p:nvPr>
        </p:nvSpPr>
        <p:spPr>
          <a:xfrm>
            <a:off x="8556684" y="4715055"/>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FFFFFF"/>
              </a:buClr>
              <a:buSzPct val="25000"/>
              <a:buFont typeface="Calibri"/>
              <a:buNone/>
            </a:pPr>
            <a:fld id="{00000000-1234-1234-1234-123412341234}" type="slidenum">
              <a:rPr lang="en" sz="1000" b="0" i="0" u="none" strike="noStrike" cap="none">
                <a:solidFill>
                  <a:srgbClr val="FFFFFF"/>
                </a:solidFill>
                <a:latin typeface="Calibri"/>
                <a:ea typeface="Calibri"/>
                <a:cs typeface="Calibri"/>
                <a:sym typeface="Calibri"/>
              </a:rPr>
              <a:t>‹#›</a:t>
            </a:fld>
            <a:endParaRPr lang="en" sz="1000" b="0" i="0" u="none" strike="noStrike" cap="none">
              <a:solidFill>
                <a:srgbClr val="FFFFFF"/>
              </a:solidFill>
              <a:latin typeface="Calibri"/>
              <a:ea typeface="Calibri"/>
              <a:cs typeface="Calibri"/>
              <a:sym typeface="Calibri"/>
            </a:endParaRPr>
          </a:p>
        </p:txBody>
      </p:sp>
      <p:sp>
        <p:nvSpPr>
          <p:cNvPr id="194" name="Shape 194"/>
          <p:cNvSpPr txBox="1"/>
          <p:nvPr/>
        </p:nvSpPr>
        <p:spPr>
          <a:xfrm>
            <a:off x="-1883446" y="2030186"/>
            <a:ext cx="184800" cy="3078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pic>
        <p:nvPicPr>
          <p:cNvPr id="195" name="Shape 195"/>
          <p:cNvPicPr preferRelativeResize="0"/>
          <p:nvPr/>
        </p:nvPicPr>
        <p:blipFill rotWithShape="1">
          <a:blip r:embed="rId3">
            <a:alphaModFix/>
          </a:blip>
          <a:srcRect/>
          <a:stretch/>
        </p:blipFill>
        <p:spPr>
          <a:xfrm>
            <a:off x="7374996" y="4783482"/>
            <a:ext cx="1000500" cy="273300"/>
          </a:xfrm>
          <a:prstGeom prst="rect">
            <a:avLst/>
          </a:prstGeom>
          <a:noFill/>
          <a:ln>
            <a:noFill/>
          </a:ln>
        </p:spPr>
      </p:pic>
      <p:sp>
        <p:nvSpPr>
          <p:cNvPr id="196" name="Shape 196"/>
          <p:cNvSpPr/>
          <p:nvPr/>
        </p:nvSpPr>
        <p:spPr>
          <a:xfrm>
            <a:off x="45690600" y="25112881"/>
            <a:ext cx="52500" cy="2314800"/>
          </a:xfrm>
          <a:prstGeom prst="rect">
            <a:avLst/>
          </a:prstGeom>
          <a:solidFill>
            <a:srgbClr val="F99F1A">
              <a:alpha val="80000"/>
            </a:srgbClr>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97" name="Shape 197"/>
          <p:cNvSpPr/>
          <p:nvPr/>
        </p:nvSpPr>
        <p:spPr>
          <a:xfrm>
            <a:off x="8507400" y="4783482"/>
            <a:ext cx="9000" cy="360000"/>
          </a:xfrm>
          <a:prstGeom prst="rect">
            <a:avLst/>
          </a:prstGeom>
          <a:gradFill>
            <a:gsLst>
              <a:gs pos="0">
                <a:srgbClr val="FFAE23">
                  <a:alpha val="66666"/>
                </a:srgbClr>
              </a:gs>
              <a:gs pos="100000">
                <a:srgbClr val="FFCE6C"/>
              </a:gs>
            </a:gsLst>
            <a:lin ang="16200038"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98" name="Shape 198"/>
          <p:cNvSpPr txBox="1"/>
          <p:nvPr/>
        </p:nvSpPr>
        <p:spPr>
          <a:xfrm>
            <a:off x="58175" y="4834900"/>
            <a:ext cx="2439000" cy="2154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9B02F"/>
              </a:buClr>
              <a:buSzPct val="25000"/>
              <a:buFont typeface="Calibri"/>
              <a:buNone/>
            </a:pPr>
            <a:r>
              <a:rPr lang="en" sz="800" b="0" i="0" u="none" strike="noStrike" cap="none">
                <a:solidFill>
                  <a:srgbClr val="F9B02F"/>
                </a:solidFill>
                <a:latin typeface="Calibri"/>
                <a:ea typeface="Calibri"/>
                <a:cs typeface="Calibri"/>
                <a:sym typeface="Calibri"/>
              </a:rPr>
              <a:t>Copyright 2016 Expero, Inc. All Rights Reserved</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99"/>
        <p:cNvGrpSpPr/>
        <p:nvPr/>
      </p:nvGrpSpPr>
      <p:grpSpPr>
        <a:xfrm>
          <a:off x="0" y="0"/>
          <a:ext cx="0" cy="0"/>
          <a:chOff x="0" y="0"/>
          <a:chExt cx="0" cy="0"/>
        </a:xfrm>
      </p:grpSpPr>
      <p:sp>
        <p:nvSpPr>
          <p:cNvPr id="200" name="Shape 200"/>
          <p:cNvSpPr txBox="1">
            <a:spLocks noGrp="1"/>
          </p:cNvSpPr>
          <p:nvPr>
            <p:ph type="title"/>
          </p:nvPr>
        </p:nvSpPr>
        <p:spPr>
          <a:xfrm>
            <a:off x="365761" y="274319"/>
            <a:ext cx="84399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2800" b="0" i="0" u="none" strike="noStrike" cap="none">
                <a:solidFill>
                  <a:schemeClr val="dk1"/>
                </a:solidFill>
                <a:latin typeface="Calibri"/>
                <a:ea typeface="Calibri"/>
                <a:cs typeface="Calibri"/>
                <a:sym typeface="Calibri"/>
              </a:defRPr>
            </a:lvl1pPr>
            <a:lvl2pPr lvl="1" indent="0" rtl="0">
              <a:spcBef>
                <a:spcPts val="0"/>
              </a:spcBef>
              <a:buClr>
                <a:schemeClr val="dk1"/>
              </a:buClr>
              <a:buFont typeface="Arial"/>
              <a:buNone/>
              <a:defRPr sz="2800">
                <a:solidFill>
                  <a:schemeClr val="dk1"/>
                </a:solidFill>
              </a:defRPr>
            </a:lvl2pPr>
            <a:lvl3pPr lvl="2" indent="0" rtl="0">
              <a:spcBef>
                <a:spcPts val="0"/>
              </a:spcBef>
              <a:buClr>
                <a:schemeClr val="dk1"/>
              </a:buClr>
              <a:buFont typeface="Arial"/>
              <a:buNone/>
              <a:defRPr sz="2800">
                <a:solidFill>
                  <a:schemeClr val="dk1"/>
                </a:solidFill>
              </a:defRPr>
            </a:lvl3pPr>
            <a:lvl4pPr lvl="3" indent="0" rtl="0">
              <a:spcBef>
                <a:spcPts val="0"/>
              </a:spcBef>
              <a:buClr>
                <a:schemeClr val="dk1"/>
              </a:buClr>
              <a:buFont typeface="Arial"/>
              <a:buNone/>
              <a:defRPr sz="2800">
                <a:solidFill>
                  <a:schemeClr val="dk1"/>
                </a:solidFill>
              </a:defRPr>
            </a:lvl4pPr>
            <a:lvl5pPr lvl="4" indent="0" rtl="0">
              <a:spcBef>
                <a:spcPts val="0"/>
              </a:spcBef>
              <a:buClr>
                <a:schemeClr val="dk1"/>
              </a:buClr>
              <a:buFont typeface="Arial"/>
              <a:buNone/>
              <a:defRPr sz="2800">
                <a:solidFill>
                  <a:schemeClr val="dk1"/>
                </a:solidFill>
              </a:defRPr>
            </a:lvl5pPr>
            <a:lvl6pPr lvl="5" indent="0" rtl="0">
              <a:spcBef>
                <a:spcPts val="0"/>
              </a:spcBef>
              <a:buClr>
                <a:schemeClr val="dk1"/>
              </a:buClr>
              <a:buFont typeface="Arial"/>
              <a:buNone/>
              <a:defRPr sz="2800">
                <a:solidFill>
                  <a:schemeClr val="dk1"/>
                </a:solidFill>
              </a:defRPr>
            </a:lvl6pPr>
            <a:lvl7pPr lvl="6" indent="0" rtl="0">
              <a:spcBef>
                <a:spcPts val="0"/>
              </a:spcBef>
              <a:buClr>
                <a:schemeClr val="dk1"/>
              </a:buClr>
              <a:buFont typeface="Arial"/>
              <a:buNone/>
              <a:defRPr sz="2800">
                <a:solidFill>
                  <a:schemeClr val="dk1"/>
                </a:solidFill>
              </a:defRPr>
            </a:lvl7pPr>
            <a:lvl8pPr lvl="7" indent="0" rtl="0">
              <a:spcBef>
                <a:spcPts val="0"/>
              </a:spcBef>
              <a:buClr>
                <a:schemeClr val="dk1"/>
              </a:buClr>
              <a:buFont typeface="Arial"/>
              <a:buNone/>
              <a:defRPr sz="2800">
                <a:solidFill>
                  <a:schemeClr val="dk1"/>
                </a:solidFill>
              </a:defRPr>
            </a:lvl8pPr>
            <a:lvl9pPr lvl="8" indent="0" rtl="0">
              <a:spcBef>
                <a:spcPts val="0"/>
              </a:spcBef>
              <a:buClr>
                <a:schemeClr val="dk1"/>
              </a:buClr>
              <a:buFont typeface="Arial"/>
              <a:buNone/>
              <a:defRPr sz="2800">
                <a:solidFill>
                  <a:schemeClr val="dk1"/>
                </a:solidFill>
              </a:defRPr>
            </a:lvl9pPr>
          </a:lstStyle>
          <a:p>
            <a:endParaRPr/>
          </a:p>
        </p:txBody>
      </p:sp>
      <p:sp>
        <p:nvSpPr>
          <p:cNvPr id="201" name="Shape 201"/>
          <p:cNvSpPr txBox="1">
            <a:spLocks noGrp="1"/>
          </p:cNvSpPr>
          <p:nvPr>
            <p:ph type="body" idx="1"/>
          </p:nvPr>
        </p:nvSpPr>
        <p:spPr>
          <a:xfrm>
            <a:off x="365761" y="914400"/>
            <a:ext cx="8439900" cy="35508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Calibri"/>
              <a:buNone/>
              <a:defRPr sz="1800" b="0" i="0" u="none" strike="noStrike" cap="none">
                <a:solidFill>
                  <a:schemeClr val="dk2"/>
                </a:solidFill>
                <a:latin typeface="Calibri"/>
                <a:ea typeface="Calibri"/>
                <a:cs typeface="Calibri"/>
                <a:sym typeface="Calibri"/>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a:p>
        </p:txBody>
      </p:sp>
      <p:sp>
        <p:nvSpPr>
          <p:cNvPr id="202" name="Shape 202"/>
          <p:cNvSpPr/>
          <p:nvPr/>
        </p:nvSpPr>
        <p:spPr>
          <a:xfrm>
            <a:off x="8507400" y="4783482"/>
            <a:ext cx="9000" cy="360000"/>
          </a:xfrm>
          <a:prstGeom prst="rect">
            <a:avLst/>
          </a:prstGeom>
          <a:gradFill>
            <a:gsLst>
              <a:gs pos="0">
                <a:srgbClr val="FFAE23">
                  <a:alpha val="66666"/>
                </a:srgbClr>
              </a:gs>
              <a:gs pos="100000">
                <a:srgbClr val="FFCE6C"/>
              </a:gs>
            </a:gsLst>
            <a:lin ang="16200038"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03" name="Shape 203"/>
          <p:cNvSpPr txBox="1">
            <a:spLocks noGrp="1"/>
          </p:cNvSpPr>
          <p:nvPr>
            <p:ph type="sldNum" idx="12"/>
          </p:nvPr>
        </p:nvSpPr>
        <p:spPr>
          <a:xfrm>
            <a:off x="8556684" y="4715055"/>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1"/>
              </a:buClr>
              <a:buSzPct val="25000"/>
              <a:buFont typeface="Calibri"/>
              <a:buNone/>
            </a:pPr>
            <a:fld id="{00000000-1234-1234-1234-123412341234}" type="slidenum">
              <a:rPr lang="en" sz="1000" b="0" i="0" u="none" strike="noStrike" cap="none">
                <a:solidFill>
                  <a:schemeClr val="dk1"/>
                </a:solidFill>
                <a:latin typeface="Calibri"/>
                <a:ea typeface="Calibri"/>
                <a:cs typeface="Calibri"/>
                <a:sym typeface="Calibri"/>
              </a:rPr>
              <a:t>‹#›</a:t>
            </a:fld>
            <a:endParaRPr lang="en" sz="10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365760" y="274319"/>
            <a:ext cx="8466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2800" b="0" i="0" u="none" strike="noStrike" cap="none">
                <a:solidFill>
                  <a:schemeClr val="dk1"/>
                </a:solidFill>
                <a:latin typeface="Calibri"/>
                <a:ea typeface="Calibri"/>
                <a:cs typeface="Calibri"/>
                <a:sym typeface="Calibri"/>
              </a:defRPr>
            </a:lvl1pPr>
            <a:lvl2pPr lvl="1" indent="0" rtl="0">
              <a:spcBef>
                <a:spcPts val="0"/>
              </a:spcBef>
              <a:buClr>
                <a:schemeClr val="dk1"/>
              </a:buClr>
              <a:buFont typeface="Arial"/>
              <a:buNone/>
              <a:defRPr sz="2800">
                <a:solidFill>
                  <a:schemeClr val="dk1"/>
                </a:solidFill>
              </a:defRPr>
            </a:lvl2pPr>
            <a:lvl3pPr lvl="2" indent="0" rtl="0">
              <a:spcBef>
                <a:spcPts val="0"/>
              </a:spcBef>
              <a:buClr>
                <a:schemeClr val="dk1"/>
              </a:buClr>
              <a:buFont typeface="Arial"/>
              <a:buNone/>
              <a:defRPr sz="2800">
                <a:solidFill>
                  <a:schemeClr val="dk1"/>
                </a:solidFill>
              </a:defRPr>
            </a:lvl3pPr>
            <a:lvl4pPr lvl="3" indent="0" rtl="0">
              <a:spcBef>
                <a:spcPts val="0"/>
              </a:spcBef>
              <a:buClr>
                <a:schemeClr val="dk1"/>
              </a:buClr>
              <a:buFont typeface="Arial"/>
              <a:buNone/>
              <a:defRPr sz="2800">
                <a:solidFill>
                  <a:schemeClr val="dk1"/>
                </a:solidFill>
              </a:defRPr>
            </a:lvl4pPr>
            <a:lvl5pPr lvl="4" indent="0" rtl="0">
              <a:spcBef>
                <a:spcPts val="0"/>
              </a:spcBef>
              <a:buClr>
                <a:schemeClr val="dk1"/>
              </a:buClr>
              <a:buFont typeface="Arial"/>
              <a:buNone/>
              <a:defRPr sz="2800">
                <a:solidFill>
                  <a:schemeClr val="dk1"/>
                </a:solidFill>
              </a:defRPr>
            </a:lvl5pPr>
            <a:lvl6pPr lvl="5" indent="0" rtl="0">
              <a:spcBef>
                <a:spcPts val="0"/>
              </a:spcBef>
              <a:buClr>
                <a:schemeClr val="dk1"/>
              </a:buClr>
              <a:buFont typeface="Arial"/>
              <a:buNone/>
              <a:defRPr sz="2800">
                <a:solidFill>
                  <a:schemeClr val="dk1"/>
                </a:solidFill>
              </a:defRPr>
            </a:lvl6pPr>
            <a:lvl7pPr lvl="6" indent="0" rtl="0">
              <a:spcBef>
                <a:spcPts val="0"/>
              </a:spcBef>
              <a:buClr>
                <a:schemeClr val="dk1"/>
              </a:buClr>
              <a:buFont typeface="Arial"/>
              <a:buNone/>
              <a:defRPr sz="2800">
                <a:solidFill>
                  <a:schemeClr val="dk1"/>
                </a:solidFill>
              </a:defRPr>
            </a:lvl7pPr>
            <a:lvl8pPr lvl="7" indent="0" rtl="0">
              <a:spcBef>
                <a:spcPts val="0"/>
              </a:spcBef>
              <a:buClr>
                <a:schemeClr val="dk1"/>
              </a:buClr>
              <a:buFont typeface="Arial"/>
              <a:buNone/>
              <a:defRPr sz="2800">
                <a:solidFill>
                  <a:schemeClr val="dk1"/>
                </a:solidFill>
              </a:defRPr>
            </a:lvl8pPr>
            <a:lvl9pPr lvl="8" indent="0" rtl="0">
              <a:spcBef>
                <a:spcPts val="0"/>
              </a:spcBef>
              <a:buClr>
                <a:schemeClr val="dk1"/>
              </a:buClr>
              <a:buFont typeface="Arial"/>
              <a:buNone/>
              <a:defRPr sz="2800">
                <a:solidFill>
                  <a:schemeClr val="dk1"/>
                </a:solidFill>
              </a:defRPr>
            </a:lvl9pPr>
          </a:lstStyle>
          <a:p>
            <a:endParaRPr/>
          </a:p>
        </p:txBody>
      </p:sp>
      <p:sp>
        <p:nvSpPr>
          <p:cNvPr id="206" name="Shape 206"/>
          <p:cNvSpPr txBox="1">
            <a:spLocks noGrp="1"/>
          </p:cNvSpPr>
          <p:nvPr>
            <p:ph type="body" idx="1"/>
          </p:nvPr>
        </p:nvSpPr>
        <p:spPr>
          <a:xfrm>
            <a:off x="374669" y="984523"/>
            <a:ext cx="3999900"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Calibri"/>
              <a:buNone/>
              <a:defRPr sz="1600" b="0" i="0" u="none" strike="noStrike" cap="none">
                <a:solidFill>
                  <a:schemeClr val="dk2"/>
                </a:solidFill>
                <a:latin typeface="Calibri"/>
                <a:ea typeface="Calibri"/>
                <a:cs typeface="Calibri"/>
                <a:sym typeface="Calibri"/>
              </a:defRPr>
            </a:lvl1pPr>
            <a:lvl2pPr marL="457200" marR="0" lvl="1"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9pPr>
          </a:lstStyle>
          <a:p>
            <a:endParaRPr/>
          </a:p>
        </p:txBody>
      </p:sp>
      <p:sp>
        <p:nvSpPr>
          <p:cNvPr id="207" name="Shape 207"/>
          <p:cNvSpPr txBox="1">
            <a:spLocks noGrp="1"/>
          </p:cNvSpPr>
          <p:nvPr>
            <p:ph type="body" idx="2"/>
          </p:nvPr>
        </p:nvSpPr>
        <p:spPr>
          <a:xfrm>
            <a:off x="4832400" y="984523"/>
            <a:ext cx="3999900"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Calibri"/>
              <a:buNone/>
              <a:defRPr sz="1600" b="0" i="0" u="none" strike="noStrike" cap="none">
                <a:solidFill>
                  <a:schemeClr val="dk2"/>
                </a:solidFill>
                <a:latin typeface="Calibri"/>
                <a:ea typeface="Calibri"/>
                <a:cs typeface="Calibri"/>
                <a:sym typeface="Calibri"/>
              </a:defRPr>
            </a:lvl1pPr>
            <a:lvl2pPr marL="457200" marR="0" lvl="1"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9pPr>
          </a:lstStyle>
          <a:p>
            <a:endParaRPr/>
          </a:p>
        </p:txBody>
      </p:sp>
      <p:sp>
        <p:nvSpPr>
          <p:cNvPr id="208" name="Shape 208"/>
          <p:cNvSpPr txBox="1">
            <a:spLocks noGrp="1"/>
          </p:cNvSpPr>
          <p:nvPr>
            <p:ph type="sldNum" idx="12"/>
          </p:nvPr>
        </p:nvSpPr>
        <p:spPr>
          <a:xfrm>
            <a:off x="8556684" y="4715055"/>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1"/>
              </a:buClr>
              <a:buSzPct val="25000"/>
              <a:buFont typeface="Calibri"/>
              <a:buNone/>
            </a:pPr>
            <a:fld id="{00000000-1234-1234-1234-123412341234}" type="slidenum">
              <a:rPr lang="en" sz="1000" b="0" i="0" u="none" strike="noStrike" cap="none">
                <a:solidFill>
                  <a:schemeClr val="dk1"/>
                </a:solidFill>
                <a:latin typeface="Calibri"/>
                <a:ea typeface="Calibri"/>
                <a:cs typeface="Calibri"/>
                <a:sym typeface="Calibri"/>
              </a:rPr>
              <a:t>‹#›</a:t>
            </a:fld>
            <a:endParaRPr lang="en" sz="10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65761" y="274319"/>
            <a:ext cx="84398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2800" b="0" i="0" u="none" strike="noStrike" cap="none">
                <a:solidFill>
                  <a:schemeClr val="dk1"/>
                </a:solidFill>
                <a:latin typeface="Calibri"/>
                <a:ea typeface="Calibri"/>
                <a:cs typeface="Calibri"/>
                <a:sym typeface="Calibri"/>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endParaRPr/>
          </a:p>
        </p:txBody>
      </p:sp>
      <p:sp>
        <p:nvSpPr>
          <p:cNvPr id="31" name="Shape 31"/>
          <p:cNvSpPr txBox="1">
            <a:spLocks noGrp="1"/>
          </p:cNvSpPr>
          <p:nvPr>
            <p:ph type="body" idx="1"/>
          </p:nvPr>
        </p:nvSpPr>
        <p:spPr>
          <a:xfrm>
            <a:off x="365761" y="914400"/>
            <a:ext cx="8439899" cy="3550799"/>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Calibri"/>
              <a:buNone/>
              <a:defRPr sz="1800" b="0" i="0" u="none" strike="noStrike" cap="none">
                <a:solidFill>
                  <a:schemeClr val="dk2"/>
                </a:solidFill>
                <a:latin typeface="Calibri"/>
                <a:ea typeface="Calibri"/>
                <a:cs typeface="Calibri"/>
                <a:sym typeface="Calibri"/>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a:p>
        </p:txBody>
      </p:sp>
      <p:sp>
        <p:nvSpPr>
          <p:cNvPr id="32" name="Shape 32"/>
          <p:cNvSpPr/>
          <p:nvPr/>
        </p:nvSpPr>
        <p:spPr>
          <a:xfrm>
            <a:off x="8507400" y="4783482"/>
            <a:ext cx="9000" cy="359999"/>
          </a:xfrm>
          <a:prstGeom prst="rect">
            <a:avLst/>
          </a:prstGeom>
          <a:gradFill>
            <a:gsLst>
              <a:gs pos="0">
                <a:srgbClr val="FFAE23">
                  <a:alpha val="66666"/>
                </a:srgbClr>
              </a:gs>
              <a:gs pos="100000">
                <a:srgbClr val="FFCE6C"/>
              </a:gs>
            </a:gsLst>
            <a:lin ang="16200000"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33" name="Shape 33"/>
          <p:cNvSpPr txBox="1">
            <a:spLocks noGrp="1"/>
          </p:cNvSpPr>
          <p:nvPr>
            <p:ph type="sldNum" idx="12"/>
          </p:nvPr>
        </p:nvSpPr>
        <p:spPr>
          <a:xfrm>
            <a:off x="8556684" y="4715055"/>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1"/>
              </a:buClr>
              <a:buSzPct val="25000"/>
              <a:buFont typeface="Calibri"/>
              <a:buNone/>
            </a:pPr>
            <a:fld id="{00000000-1234-1234-1234-123412341234}" type="slidenum">
              <a:rPr lang="en" sz="1000" b="0" i="0" u="none" strike="noStrike" cap="none">
                <a:solidFill>
                  <a:schemeClr val="dk1"/>
                </a:solidFill>
                <a:latin typeface="Calibri"/>
                <a:ea typeface="Calibri"/>
                <a:cs typeface="Calibri"/>
                <a:sym typeface="Calibri"/>
              </a:rPr>
              <a:t>‹#›</a:t>
            </a:fld>
            <a:endParaRPr lang="en" sz="10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cSld name="Timeline">
    <p:spTree>
      <p:nvGrpSpPr>
        <p:cNvPr id="1" name="Shape 209"/>
        <p:cNvGrpSpPr/>
        <p:nvPr/>
      </p:nvGrpSpPr>
      <p:grpSpPr>
        <a:xfrm>
          <a:off x="0" y="0"/>
          <a:ext cx="0" cy="0"/>
          <a:chOff x="0" y="0"/>
          <a:chExt cx="0" cy="0"/>
        </a:xfrm>
      </p:grpSpPr>
      <p:sp>
        <p:nvSpPr>
          <p:cNvPr id="210" name="Shape 210"/>
          <p:cNvSpPr txBox="1">
            <a:spLocks noGrp="1"/>
          </p:cNvSpPr>
          <p:nvPr>
            <p:ph type="title"/>
          </p:nvPr>
        </p:nvSpPr>
        <p:spPr>
          <a:xfrm>
            <a:off x="365760" y="274319"/>
            <a:ext cx="85206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2800" b="0" i="0" u="none" strike="noStrike" cap="none">
                <a:solidFill>
                  <a:schemeClr val="dk1"/>
                </a:solidFill>
                <a:latin typeface="Calibri"/>
                <a:ea typeface="Calibri"/>
                <a:cs typeface="Calibri"/>
                <a:sym typeface="Calibri"/>
              </a:defRPr>
            </a:lvl1pPr>
            <a:lvl2pPr lvl="1" indent="0" rtl="0">
              <a:spcBef>
                <a:spcPts val="0"/>
              </a:spcBef>
              <a:buClr>
                <a:schemeClr val="dk1"/>
              </a:buClr>
              <a:buFont typeface="Arial"/>
              <a:buNone/>
              <a:defRPr sz="2800">
                <a:solidFill>
                  <a:schemeClr val="dk1"/>
                </a:solidFill>
              </a:defRPr>
            </a:lvl2pPr>
            <a:lvl3pPr lvl="2" indent="0" rtl="0">
              <a:spcBef>
                <a:spcPts val="0"/>
              </a:spcBef>
              <a:buClr>
                <a:schemeClr val="dk1"/>
              </a:buClr>
              <a:buFont typeface="Arial"/>
              <a:buNone/>
              <a:defRPr sz="2800">
                <a:solidFill>
                  <a:schemeClr val="dk1"/>
                </a:solidFill>
              </a:defRPr>
            </a:lvl3pPr>
            <a:lvl4pPr lvl="3" indent="0" rtl="0">
              <a:spcBef>
                <a:spcPts val="0"/>
              </a:spcBef>
              <a:buClr>
                <a:schemeClr val="dk1"/>
              </a:buClr>
              <a:buFont typeface="Arial"/>
              <a:buNone/>
              <a:defRPr sz="2800">
                <a:solidFill>
                  <a:schemeClr val="dk1"/>
                </a:solidFill>
              </a:defRPr>
            </a:lvl4pPr>
            <a:lvl5pPr lvl="4" indent="0" rtl="0">
              <a:spcBef>
                <a:spcPts val="0"/>
              </a:spcBef>
              <a:buClr>
                <a:schemeClr val="dk1"/>
              </a:buClr>
              <a:buFont typeface="Arial"/>
              <a:buNone/>
              <a:defRPr sz="2800">
                <a:solidFill>
                  <a:schemeClr val="dk1"/>
                </a:solidFill>
              </a:defRPr>
            </a:lvl5pPr>
            <a:lvl6pPr lvl="5" indent="0" rtl="0">
              <a:spcBef>
                <a:spcPts val="0"/>
              </a:spcBef>
              <a:buClr>
                <a:schemeClr val="dk1"/>
              </a:buClr>
              <a:buFont typeface="Arial"/>
              <a:buNone/>
              <a:defRPr sz="2800">
                <a:solidFill>
                  <a:schemeClr val="dk1"/>
                </a:solidFill>
              </a:defRPr>
            </a:lvl6pPr>
            <a:lvl7pPr lvl="6" indent="0" rtl="0">
              <a:spcBef>
                <a:spcPts val="0"/>
              </a:spcBef>
              <a:buClr>
                <a:schemeClr val="dk1"/>
              </a:buClr>
              <a:buFont typeface="Arial"/>
              <a:buNone/>
              <a:defRPr sz="2800">
                <a:solidFill>
                  <a:schemeClr val="dk1"/>
                </a:solidFill>
              </a:defRPr>
            </a:lvl7pPr>
            <a:lvl8pPr lvl="7" indent="0" rtl="0">
              <a:spcBef>
                <a:spcPts val="0"/>
              </a:spcBef>
              <a:buClr>
                <a:schemeClr val="dk1"/>
              </a:buClr>
              <a:buFont typeface="Arial"/>
              <a:buNone/>
              <a:defRPr sz="2800">
                <a:solidFill>
                  <a:schemeClr val="dk1"/>
                </a:solidFill>
              </a:defRPr>
            </a:lvl8pPr>
            <a:lvl9pPr lvl="8" indent="0" rtl="0">
              <a:spcBef>
                <a:spcPts val="0"/>
              </a:spcBef>
              <a:buClr>
                <a:schemeClr val="dk1"/>
              </a:buClr>
              <a:buFont typeface="Arial"/>
              <a:buNone/>
              <a:defRPr sz="2800">
                <a:solidFill>
                  <a:schemeClr val="dk1"/>
                </a:solidFill>
              </a:defRPr>
            </a:lvl9pPr>
          </a:lstStyle>
          <a:p>
            <a:endParaRPr/>
          </a:p>
        </p:txBody>
      </p:sp>
      <p:sp>
        <p:nvSpPr>
          <p:cNvPr id="211" name="Shape 211"/>
          <p:cNvSpPr txBox="1">
            <a:spLocks noGrp="1"/>
          </p:cNvSpPr>
          <p:nvPr>
            <p:ph type="sldNum" idx="12"/>
          </p:nvPr>
        </p:nvSpPr>
        <p:spPr>
          <a:xfrm>
            <a:off x="8556684" y="4715055"/>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1"/>
              </a:buClr>
              <a:buSzPct val="25000"/>
              <a:buFont typeface="Calibri"/>
              <a:buNone/>
            </a:pPr>
            <a:fld id="{00000000-1234-1234-1234-123412341234}" type="slidenum">
              <a:rPr lang="en" sz="1000" b="0" i="0" u="none" strike="noStrike" cap="none">
                <a:solidFill>
                  <a:schemeClr val="dk1"/>
                </a:solidFill>
                <a:latin typeface="Calibri"/>
                <a:ea typeface="Calibri"/>
                <a:cs typeface="Calibri"/>
                <a:sym typeface="Calibri"/>
              </a:rPr>
              <a:t>‹#›</a:t>
            </a:fld>
            <a:endParaRPr lang="en" sz="10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12"/>
        <p:cNvGrpSpPr/>
        <p:nvPr/>
      </p:nvGrpSpPr>
      <p:grpSpPr>
        <a:xfrm>
          <a:off x="0" y="0"/>
          <a:ext cx="0" cy="0"/>
          <a:chOff x="0" y="0"/>
          <a:chExt cx="0" cy="0"/>
        </a:xfrm>
      </p:grpSpPr>
      <p:sp>
        <p:nvSpPr>
          <p:cNvPr id="213" name="Shape 213"/>
          <p:cNvSpPr txBox="1">
            <a:spLocks noGrp="1"/>
          </p:cNvSpPr>
          <p:nvPr>
            <p:ph type="title"/>
          </p:nvPr>
        </p:nvSpPr>
        <p:spPr>
          <a:xfrm>
            <a:off x="311700"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Calibri"/>
              <a:buNone/>
              <a:defRPr sz="2400" b="0" i="0" u="none" strike="noStrike" cap="none">
                <a:solidFill>
                  <a:schemeClr val="dk1"/>
                </a:solidFill>
                <a:latin typeface="Calibri"/>
                <a:ea typeface="Calibri"/>
                <a:cs typeface="Calibri"/>
                <a:sym typeface="Calibri"/>
              </a:defRPr>
            </a:lvl1pPr>
            <a:lvl2pPr lvl="1" indent="0" rtl="0">
              <a:spcBef>
                <a:spcPts val="0"/>
              </a:spcBef>
              <a:buClr>
                <a:schemeClr val="dk1"/>
              </a:buClr>
              <a:buFont typeface="Arial"/>
              <a:buNone/>
              <a:defRPr sz="2400">
                <a:solidFill>
                  <a:schemeClr val="dk1"/>
                </a:solidFill>
              </a:defRPr>
            </a:lvl2pPr>
            <a:lvl3pPr lvl="2" indent="0" rtl="0">
              <a:spcBef>
                <a:spcPts val="0"/>
              </a:spcBef>
              <a:buClr>
                <a:schemeClr val="dk1"/>
              </a:buClr>
              <a:buFont typeface="Arial"/>
              <a:buNone/>
              <a:defRPr sz="2400">
                <a:solidFill>
                  <a:schemeClr val="dk1"/>
                </a:solidFill>
              </a:defRPr>
            </a:lvl3pPr>
            <a:lvl4pPr lvl="3" indent="0" rtl="0">
              <a:spcBef>
                <a:spcPts val="0"/>
              </a:spcBef>
              <a:buClr>
                <a:schemeClr val="dk1"/>
              </a:buClr>
              <a:buFont typeface="Arial"/>
              <a:buNone/>
              <a:defRPr sz="2400">
                <a:solidFill>
                  <a:schemeClr val="dk1"/>
                </a:solidFill>
              </a:defRPr>
            </a:lvl4pPr>
            <a:lvl5pPr lvl="4" indent="0" rtl="0">
              <a:spcBef>
                <a:spcPts val="0"/>
              </a:spcBef>
              <a:buClr>
                <a:schemeClr val="dk1"/>
              </a:buClr>
              <a:buFont typeface="Arial"/>
              <a:buNone/>
              <a:defRPr sz="2400">
                <a:solidFill>
                  <a:schemeClr val="dk1"/>
                </a:solidFill>
              </a:defRPr>
            </a:lvl5pPr>
            <a:lvl6pPr lvl="5" indent="0" rtl="0">
              <a:spcBef>
                <a:spcPts val="0"/>
              </a:spcBef>
              <a:buClr>
                <a:schemeClr val="dk1"/>
              </a:buClr>
              <a:buFont typeface="Arial"/>
              <a:buNone/>
              <a:defRPr sz="2400">
                <a:solidFill>
                  <a:schemeClr val="dk1"/>
                </a:solidFill>
              </a:defRPr>
            </a:lvl6pPr>
            <a:lvl7pPr lvl="6" indent="0" rtl="0">
              <a:spcBef>
                <a:spcPts val="0"/>
              </a:spcBef>
              <a:buClr>
                <a:schemeClr val="dk1"/>
              </a:buClr>
              <a:buFont typeface="Arial"/>
              <a:buNone/>
              <a:defRPr sz="2400">
                <a:solidFill>
                  <a:schemeClr val="dk1"/>
                </a:solidFill>
              </a:defRPr>
            </a:lvl7pPr>
            <a:lvl8pPr lvl="7" indent="0" rtl="0">
              <a:spcBef>
                <a:spcPts val="0"/>
              </a:spcBef>
              <a:buClr>
                <a:schemeClr val="dk1"/>
              </a:buClr>
              <a:buFont typeface="Arial"/>
              <a:buNone/>
              <a:defRPr sz="2400">
                <a:solidFill>
                  <a:schemeClr val="dk1"/>
                </a:solidFill>
              </a:defRPr>
            </a:lvl8pPr>
            <a:lvl9pPr lvl="8" indent="0" rtl="0">
              <a:spcBef>
                <a:spcPts val="0"/>
              </a:spcBef>
              <a:buClr>
                <a:schemeClr val="dk1"/>
              </a:buClr>
              <a:buFont typeface="Arial"/>
              <a:buNone/>
              <a:defRPr sz="2400">
                <a:solidFill>
                  <a:schemeClr val="dk1"/>
                </a:solidFill>
              </a:defRPr>
            </a:lvl9pPr>
          </a:lstStyle>
          <a:p>
            <a:endParaRPr/>
          </a:p>
        </p:txBody>
      </p:sp>
      <p:sp>
        <p:nvSpPr>
          <p:cNvPr id="214" name="Shape 214"/>
          <p:cNvSpPr txBox="1">
            <a:spLocks noGrp="1"/>
          </p:cNvSpPr>
          <p:nvPr>
            <p:ph type="body" idx="1"/>
          </p:nvPr>
        </p:nvSpPr>
        <p:spPr>
          <a:xfrm>
            <a:off x="311700" y="1389600"/>
            <a:ext cx="2808000" cy="3179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Calibri"/>
              <a:buNone/>
              <a:defRPr sz="1600" b="0" i="0" u="none" strike="noStrike" cap="none">
                <a:solidFill>
                  <a:schemeClr val="dk2"/>
                </a:solidFill>
                <a:latin typeface="Calibri"/>
                <a:ea typeface="Calibri"/>
                <a:cs typeface="Calibri"/>
                <a:sym typeface="Calibri"/>
              </a:defRPr>
            </a:lvl1pPr>
            <a:lvl2pPr marL="457200" marR="0" lvl="1"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9pPr>
          </a:lstStyle>
          <a:p>
            <a:endParaRPr/>
          </a:p>
        </p:txBody>
      </p:sp>
      <p:sp>
        <p:nvSpPr>
          <p:cNvPr id="215" name="Shape 215"/>
          <p:cNvSpPr txBox="1">
            <a:spLocks noGrp="1"/>
          </p:cNvSpPr>
          <p:nvPr>
            <p:ph type="sldNum" idx="12"/>
          </p:nvPr>
        </p:nvSpPr>
        <p:spPr>
          <a:xfrm>
            <a:off x="8556684" y="4715055"/>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1"/>
              </a:buClr>
              <a:buSzPct val="25000"/>
              <a:buFont typeface="Calibri"/>
              <a:buNone/>
            </a:pPr>
            <a:fld id="{00000000-1234-1234-1234-123412341234}" type="slidenum">
              <a:rPr lang="en" sz="1000" b="0" i="0" u="none" strike="noStrike" cap="none">
                <a:solidFill>
                  <a:schemeClr val="dk1"/>
                </a:solidFill>
                <a:latin typeface="Calibri"/>
                <a:ea typeface="Calibri"/>
                <a:cs typeface="Calibri"/>
                <a:sym typeface="Calibri"/>
              </a:rPr>
              <a:t>‹#›</a:t>
            </a:fld>
            <a:endParaRPr lang="en" sz="10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Chart">
    <p:spTree>
      <p:nvGrpSpPr>
        <p:cNvPr id="1" name="Shape 216"/>
        <p:cNvGrpSpPr/>
        <p:nvPr/>
      </p:nvGrpSpPr>
      <p:grpSpPr>
        <a:xfrm>
          <a:off x="0" y="0"/>
          <a:ext cx="0" cy="0"/>
          <a:chOff x="0" y="0"/>
          <a:chExt cx="0" cy="0"/>
        </a:xfrm>
      </p:grpSpPr>
      <p:sp>
        <p:nvSpPr>
          <p:cNvPr id="217" name="Shape 217"/>
          <p:cNvSpPr txBox="1">
            <a:spLocks noGrp="1"/>
          </p:cNvSpPr>
          <p:nvPr>
            <p:ph type="title"/>
          </p:nvPr>
        </p:nvSpPr>
        <p:spPr>
          <a:xfrm>
            <a:off x="311700" y="555600"/>
            <a:ext cx="2808000" cy="7557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Calibri"/>
              <a:buNone/>
              <a:defRPr sz="2400" b="0" i="0" u="none" strike="noStrike" cap="none">
                <a:solidFill>
                  <a:schemeClr val="dk1"/>
                </a:solidFill>
                <a:latin typeface="Calibri"/>
                <a:ea typeface="Calibri"/>
                <a:cs typeface="Calibri"/>
                <a:sym typeface="Calibri"/>
              </a:defRPr>
            </a:lvl1pPr>
            <a:lvl2pPr lvl="1" indent="0" rtl="0">
              <a:spcBef>
                <a:spcPts val="0"/>
              </a:spcBef>
              <a:buClr>
                <a:schemeClr val="dk1"/>
              </a:buClr>
              <a:buFont typeface="Arial"/>
              <a:buNone/>
              <a:defRPr sz="2400">
                <a:solidFill>
                  <a:schemeClr val="dk1"/>
                </a:solidFill>
              </a:defRPr>
            </a:lvl2pPr>
            <a:lvl3pPr lvl="2" indent="0" rtl="0">
              <a:spcBef>
                <a:spcPts val="0"/>
              </a:spcBef>
              <a:buClr>
                <a:schemeClr val="dk1"/>
              </a:buClr>
              <a:buFont typeface="Arial"/>
              <a:buNone/>
              <a:defRPr sz="2400">
                <a:solidFill>
                  <a:schemeClr val="dk1"/>
                </a:solidFill>
              </a:defRPr>
            </a:lvl3pPr>
            <a:lvl4pPr lvl="3" indent="0" rtl="0">
              <a:spcBef>
                <a:spcPts val="0"/>
              </a:spcBef>
              <a:buClr>
                <a:schemeClr val="dk1"/>
              </a:buClr>
              <a:buFont typeface="Arial"/>
              <a:buNone/>
              <a:defRPr sz="2400">
                <a:solidFill>
                  <a:schemeClr val="dk1"/>
                </a:solidFill>
              </a:defRPr>
            </a:lvl4pPr>
            <a:lvl5pPr lvl="4" indent="0" rtl="0">
              <a:spcBef>
                <a:spcPts val="0"/>
              </a:spcBef>
              <a:buClr>
                <a:schemeClr val="dk1"/>
              </a:buClr>
              <a:buFont typeface="Arial"/>
              <a:buNone/>
              <a:defRPr sz="2400">
                <a:solidFill>
                  <a:schemeClr val="dk1"/>
                </a:solidFill>
              </a:defRPr>
            </a:lvl5pPr>
            <a:lvl6pPr lvl="5" indent="0" rtl="0">
              <a:spcBef>
                <a:spcPts val="0"/>
              </a:spcBef>
              <a:buClr>
                <a:schemeClr val="dk1"/>
              </a:buClr>
              <a:buFont typeface="Arial"/>
              <a:buNone/>
              <a:defRPr sz="2400">
                <a:solidFill>
                  <a:schemeClr val="dk1"/>
                </a:solidFill>
              </a:defRPr>
            </a:lvl6pPr>
            <a:lvl7pPr lvl="6" indent="0" rtl="0">
              <a:spcBef>
                <a:spcPts val="0"/>
              </a:spcBef>
              <a:buClr>
                <a:schemeClr val="dk1"/>
              </a:buClr>
              <a:buFont typeface="Arial"/>
              <a:buNone/>
              <a:defRPr sz="2400">
                <a:solidFill>
                  <a:schemeClr val="dk1"/>
                </a:solidFill>
              </a:defRPr>
            </a:lvl7pPr>
            <a:lvl8pPr lvl="7" indent="0" rtl="0">
              <a:spcBef>
                <a:spcPts val="0"/>
              </a:spcBef>
              <a:buClr>
                <a:schemeClr val="dk1"/>
              </a:buClr>
              <a:buFont typeface="Arial"/>
              <a:buNone/>
              <a:defRPr sz="2400">
                <a:solidFill>
                  <a:schemeClr val="dk1"/>
                </a:solidFill>
              </a:defRPr>
            </a:lvl8pPr>
            <a:lvl9pPr lvl="8" indent="0" rtl="0">
              <a:spcBef>
                <a:spcPts val="0"/>
              </a:spcBef>
              <a:buClr>
                <a:schemeClr val="dk1"/>
              </a:buClr>
              <a:buFont typeface="Arial"/>
              <a:buNone/>
              <a:defRPr sz="2400">
                <a:solidFill>
                  <a:schemeClr val="dk1"/>
                </a:solidFill>
              </a:defRPr>
            </a:lvl9pPr>
          </a:lstStyle>
          <a:p>
            <a:endParaRPr/>
          </a:p>
        </p:txBody>
      </p:sp>
      <p:sp>
        <p:nvSpPr>
          <p:cNvPr id="218" name="Shape 218"/>
          <p:cNvSpPr txBox="1">
            <a:spLocks noGrp="1"/>
          </p:cNvSpPr>
          <p:nvPr>
            <p:ph type="body" idx="1"/>
          </p:nvPr>
        </p:nvSpPr>
        <p:spPr>
          <a:xfrm>
            <a:off x="311700" y="1389600"/>
            <a:ext cx="2808000" cy="3179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Calibri"/>
              <a:buNone/>
              <a:defRPr sz="1600" b="0" i="0" u="none" strike="noStrike" cap="none">
                <a:solidFill>
                  <a:schemeClr val="dk2"/>
                </a:solidFill>
                <a:latin typeface="Calibri"/>
                <a:ea typeface="Calibri"/>
                <a:cs typeface="Calibri"/>
                <a:sym typeface="Calibri"/>
              </a:defRPr>
            </a:lvl1pPr>
            <a:lvl2pPr marL="457200" marR="0" lvl="1"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9pPr>
          </a:lstStyle>
          <a:p>
            <a:endParaRPr/>
          </a:p>
        </p:txBody>
      </p:sp>
      <p:sp>
        <p:nvSpPr>
          <p:cNvPr id="219" name="Shape 219"/>
          <p:cNvSpPr txBox="1">
            <a:spLocks noGrp="1"/>
          </p:cNvSpPr>
          <p:nvPr>
            <p:ph type="sldNum" idx="12"/>
          </p:nvPr>
        </p:nvSpPr>
        <p:spPr>
          <a:xfrm>
            <a:off x="8556684" y="4715055"/>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1"/>
              </a:buClr>
              <a:buSzPct val="25000"/>
              <a:buFont typeface="Calibri"/>
              <a:buNone/>
            </a:pPr>
            <a:fld id="{00000000-1234-1234-1234-123412341234}" type="slidenum">
              <a:rPr lang="en" sz="1000" b="0" i="0" u="none" strike="noStrike" cap="none">
                <a:solidFill>
                  <a:schemeClr val="dk1"/>
                </a:solidFill>
                <a:latin typeface="Calibri"/>
                <a:ea typeface="Calibri"/>
                <a:cs typeface="Calibri"/>
                <a:sym typeface="Calibri"/>
              </a:rPr>
              <a:t>‹#›</a:t>
            </a:fld>
            <a:endParaRPr lang="en" sz="10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Main point">
    <p:spTree>
      <p:nvGrpSpPr>
        <p:cNvPr id="1" name="Shape 220"/>
        <p:cNvGrpSpPr/>
        <p:nvPr/>
      </p:nvGrpSpPr>
      <p:grpSpPr>
        <a:xfrm>
          <a:off x="0" y="0"/>
          <a:ext cx="0" cy="0"/>
          <a:chOff x="0" y="0"/>
          <a:chExt cx="0" cy="0"/>
        </a:xfrm>
      </p:grpSpPr>
      <p:sp>
        <p:nvSpPr>
          <p:cNvPr id="221" name="Shape 221"/>
          <p:cNvSpPr txBox="1">
            <a:spLocks noGrp="1"/>
          </p:cNvSpPr>
          <p:nvPr>
            <p:ph type="title"/>
          </p:nvPr>
        </p:nvSpPr>
        <p:spPr>
          <a:xfrm>
            <a:off x="490249" y="450150"/>
            <a:ext cx="70350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Calibri"/>
              <a:buNone/>
              <a:defRPr sz="4800" b="0" i="0" u="none" strike="noStrike" cap="none">
                <a:solidFill>
                  <a:srgbClr val="F55B0D"/>
                </a:solidFill>
                <a:latin typeface="Calibri"/>
                <a:ea typeface="Calibri"/>
                <a:cs typeface="Calibri"/>
                <a:sym typeface="Calibri"/>
              </a:defRPr>
            </a:lvl1pPr>
            <a:lvl2pPr lvl="1" indent="0" rtl="0">
              <a:spcBef>
                <a:spcPts val="0"/>
              </a:spcBef>
              <a:buClr>
                <a:schemeClr val="dk1"/>
              </a:buClr>
              <a:buFont typeface="Arial"/>
              <a:buNone/>
              <a:defRPr sz="4800">
                <a:solidFill>
                  <a:schemeClr val="dk1"/>
                </a:solidFill>
              </a:defRPr>
            </a:lvl2pPr>
            <a:lvl3pPr lvl="2" indent="0" rtl="0">
              <a:spcBef>
                <a:spcPts val="0"/>
              </a:spcBef>
              <a:buClr>
                <a:schemeClr val="dk1"/>
              </a:buClr>
              <a:buFont typeface="Arial"/>
              <a:buNone/>
              <a:defRPr sz="4800">
                <a:solidFill>
                  <a:schemeClr val="dk1"/>
                </a:solidFill>
              </a:defRPr>
            </a:lvl3pPr>
            <a:lvl4pPr lvl="3" indent="0" rtl="0">
              <a:spcBef>
                <a:spcPts val="0"/>
              </a:spcBef>
              <a:buClr>
                <a:schemeClr val="dk1"/>
              </a:buClr>
              <a:buFont typeface="Arial"/>
              <a:buNone/>
              <a:defRPr sz="4800">
                <a:solidFill>
                  <a:schemeClr val="dk1"/>
                </a:solidFill>
              </a:defRPr>
            </a:lvl4pPr>
            <a:lvl5pPr lvl="4" indent="0" rtl="0">
              <a:spcBef>
                <a:spcPts val="0"/>
              </a:spcBef>
              <a:buClr>
                <a:schemeClr val="dk1"/>
              </a:buClr>
              <a:buFont typeface="Arial"/>
              <a:buNone/>
              <a:defRPr sz="4800">
                <a:solidFill>
                  <a:schemeClr val="dk1"/>
                </a:solidFill>
              </a:defRPr>
            </a:lvl5pPr>
            <a:lvl6pPr lvl="5" indent="0" rtl="0">
              <a:spcBef>
                <a:spcPts val="0"/>
              </a:spcBef>
              <a:buClr>
                <a:schemeClr val="dk1"/>
              </a:buClr>
              <a:buFont typeface="Arial"/>
              <a:buNone/>
              <a:defRPr sz="4800">
                <a:solidFill>
                  <a:schemeClr val="dk1"/>
                </a:solidFill>
              </a:defRPr>
            </a:lvl6pPr>
            <a:lvl7pPr lvl="6" indent="0" rtl="0">
              <a:spcBef>
                <a:spcPts val="0"/>
              </a:spcBef>
              <a:buClr>
                <a:schemeClr val="dk1"/>
              </a:buClr>
              <a:buFont typeface="Arial"/>
              <a:buNone/>
              <a:defRPr sz="4800">
                <a:solidFill>
                  <a:schemeClr val="dk1"/>
                </a:solidFill>
              </a:defRPr>
            </a:lvl7pPr>
            <a:lvl8pPr lvl="7" indent="0" rtl="0">
              <a:spcBef>
                <a:spcPts val="0"/>
              </a:spcBef>
              <a:buClr>
                <a:schemeClr val="dk1"/>
              </a:buClr>
              <a:buFont typeface="Arial"/>
              <a:buNone/>
              <a:defRPr sz="4800">
                <a:solidFill>
                  <a:schemeClr val="dk1"/>
                </a:solidFill>
              </a:defRPr>
            </a:lvl8pPr>
            <a:lvl9pPr lvl="8" indent="0" rtl="0">
              <a:spcBef>
                <a:spcPts val="0"/>
              </a:spcBef>
              <a:buClr>
                <a:schemeClr val="dk1"/>
              </a:buClr>
              <a:buFont typeface="Arial"/>
              <a:buNone/>
              <a:defRPr sz="4800">
                <a:solidFill>
                  <a:schemeClr val="dk1"/>
                </a:solidFill>
              </a:defRPr>
            </a:lvl9pPr>
          </a:lstStyle>
          <a:p>
            <a:endParaRPr/>
          </a:p>
        </p:txBody>
      </p:sp>
      <p:sp>
        <p:nvSpPr>
          <p:cNvPr id="222" name="Shape 222"/>
          <p:cNvSpPr txBox="1">
            <a:spLocks noGrp="1"/>
          </p:cNvSpPr>
          <p:nvPr>
            <p:ph type="sldNum" idx="12"/>
          </p:nvPr>
        </p:nvSpPr>
        <p:spPr>
          <a:xfrm>
            <a:off x="8556684" y="4715055"/>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1"/>
              </a:buClr>
              <a:buSzPct val="25000"/>
              <a:buFont typeface="Calibri"/>
              <a:buNone/>
            </a:pPr>
            <a:fld id="{00000000-1234-1234-1234-123412341234}" type="slidenum">
              <a:rPr lang="en" sz="1000" b="0" i="0" u="none" strike="noStrike" cap="none">
                <a:solidFill>
                  <a:schemeClr val="dk1"/>
                </a:solidFill>
                <a:latin typeface="Calibri"/>
                <a:ea typeface="Calibri"/>
                <a:cs typeface="Calibri"/>
                <a:sym typeface="Calibri"/>
              </a:rPr>
              <a:t>‹#›</a:t>
            </a:fld>
            <a:endParaRPr lang="en" sz="10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223"/>
        <p:cNvGrpSpPr/>
        <p:nvPr/>
      </p:nvGrpSpPr>
      <p:grpSpPr>
        <a:xfrm>
          <a:off x="0" y="0"/>
          <a:ext cx="0" cy="0"/>
          <a:chOff x="0" y="0"/>
          <a:chExt cx="0" cy="0"/>
        </a:xfrm>
      </p:grpSpPr>
      <p:pic>
        <p:nvPicPr>
          <p:cNvPr id="224" name="Shape 224" descr="16:9 section.png"/>
          <p:cNvPicPr preferRelativeResize="0"/>
          <p:nvPr/>
        </p:nvPicPr>
        <p:blipFill rotWithShape="1">
          <a:blip r:embed="rId2">
            <a:alphaModFix/>
          </a:blip>
          <a:srcRect r="33430"/>
          <a:stretch/>
        </p:blipFill>
        <p:spPr>
          <a:xfrm>
            <a:off x="0" y="0"/>
            <a:ext cx="6087300" cy="5143500"/>
          </a:xfrm>
          <a:prstGeom prst="rect">
            <a:avLst/>
          </a:prstGeom>
          <a:noFill/>
          <a:ln>
            <a:noFill/>
          </a:ln>
        </p:spPr>
      </p:pic>
      <p:sp>
        <p:nvSpPr>
          <p:cNvPr id="225" name="Shape 225"/>
          <p:cNvSpPr/>
          <p:nvPr/>
        </p:nvSpPr>
        <p:spPr>
          <a:xfrm rot="10800000">
            <a:off x="2953632" y="600"/>
            <a:ext cx="3142800" cy="5142900"/>
          </a:xfrm>
          <a:prstGeom prst="rtTriangle">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226" name="Shape 226"/>
          <p:cNvSpPr txBox="1">
            <a:spLocks noGrp="1"/>
          </p:cNvSpPr>
          <p:nvPr>
            <p:ph type="title"/>
          </p:nvPr>
        </p:nvSpPr>
        <p:spPr>
          <a:xfrm>
            <a:off x="265500" y="1233175"/>
            <a:ext cx="4045200" cy="14823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Calibri"/>
              <a:buNone/>
              <a:defRPr sz="4200" b="0" i="0" u="none" strike="noStrike" cap="none">
                <a:solidFill>
                  <a:schemeClr val="lt1"/>
                </a:solidFill>
                <a:latin typeface="Calibri"/>
                <a:ea typeface="Calibri"/>
                <a:cs typeface="Calibri"/>
                <a:sym typeface="Calibri"/>
              </a:defRPr>
            </a:lvl1pPr>
            <a:lvl2pPr lvl="1" indent="0" algn="ctr" rtl="0">
              <a:spcBef>
                <a:spcPts val="0"/>
              </a:spcBef>
              <a:buClr>
                <a:schemeClr val="dk1"/>
              </a:buClr>
              <a:buFont typeface="Arial"/>
              <a:buNone/>
              <a:defRPr sz="4200">
                <a:solidFill>
                  <a:schemeClr val="dk1"/>
                </a:solidFill>
              </a:defRPr>
            </a:lvl2pPr>
            <a:lvl3pPr lvl="2" indent="0" algn="ctr" rtl="0">
              <a:spcBef>
                <a:spcPts val="0"/>
              </a:spcBef>
              <a:buClr>
                <a:schemeClr val="dk1"/>
              </a:buClr>
              <a:buFont typeface="Arial"/>
              <a:buNone/>
              <a:defRPr sz="4200">
                <a:solidFill>
                  <a:schemeClr val="dk1"/>
                </a:solidFill>
              </a:defRPr>
            </a:lvl3pPr>
            <a:lvl4pPr lvl="3" indent="0" algn="ctr" rtl="0">
              <a:spcBef>
                <a:spcPts val="0"/>
              </a:spcBef>
              <a:buClr>
                <a:schemeClr val="dk1"/>
              </a:buClr>
              <a:buFont typeface="Arial"/>
              <a:buNone/>
              <a:defRPr sz="4200">
                <a:solidFill>
                  <a:schemeClr val="dk1"/>
                </a:solidFill>
              </a:defRPr>
            </a:lvl4pPr>
            <a:lvl5pPr lvl="4" indent="0" algn="ctr" rtl="0">
              <a:spcBef>
                <a:spcPts val="0"/>
              </a:spcBef>
              <a:buClr>
                <a:schemeClr val="dk1"/>
              </a:buClr>
              <a:buFont typeface="Arial"/>
              <a:buNone/>
              <a:defRPr sz="4200">
                <a:solidFill>
                  <a:schemeClr val="dk1"/>
                </a:solidFill>
              </a:defRPr>
            </a:lvl5pPr>
            <a:lvl6pPr lvl="5" indent="0" algn="ctr" rtl="0">
              <a:spcBef>
                <a:spcPts val="0"/>
              </a:spcBef>
              <a:buClr>
                <a:schemeClr val="dk1"/>
              </a:buClr>
              <a:buFont typeface="Arial"/>
              <a:buNone/>
              <a:defRPr sz="4200">
                <a:solidFill>
                  <a:schemeClr val="dk1"/>
                </a:solidFill>
              </a:defRPr>
            </a:lvl6pPr>
            <a:lvl7pPr lvl="6" indent="0" algn="ctr" rtl="0">
              <a:spcBef>
                <a:spcPts val="0"/>
              </a:spcBef>
              <a:buClr>
                <a:schemeClr val="dk1"/>
              </a:buClr>
              <a:buFont typeface="Arial"/>
              <a:buNone/>
              <a:defRPr sz="4200">
                <a:solidFill>
                  <a:schemeClr val="dk1"/>
                </a:solidFill>
              </a:defRPr>
            </a:lvl7pPr>
            <a:lvl8pPr lvl="7" indent="0" algn="ctr" rtl="0">
              <a:spcBef>
                <a:spcPts val="0"/>
              </a:spcBef>
              <a:buClr>
                <a:schemeClr val="dk1"/>
              </a:buClr>
              <a:buFont typeface="Arial"/>
              <a:buNone/>
              <a:defRPr sz="4200">
                <a:solidFill>
                  <a:schemeClr val="dk1"/>
                </a:solidFill>
              </a:defRPr>
            </a:lvl8pPr>
            <a:lvl9pPr lvl="8" indent="0" algn="ctr" rtl="0">
              <a:spcBef>
                <a:spcPts val="0"/>
              </a:spcBef>
              <a:buClr>
                <a:schemeClr val="dk1"/>
              </a:buClr>
              <a:buFont typeface="Arial"/>
              <a:buNone/>
              <a:defRPr sz="4200">
                <a:solidFill>
                  <a:schemeClr val="dk1"/>
                </a:solidFill>
              </a:defRPr>
            </a:lvl9pPr>
          </a:lstStyle>
          <a:p>
            <a:endParaRPr/>
          </a:p>
        </p:txBody>
      </p:sp>
      <p:sp>
        <p:nvSpPr>
          <p:cNvPr id="227" name="Shape 227"/>
          <p:cNvSpPr txBox="1">
            <a:spLocks noGrp="1"/>
          </p:cNvSpPr>
          <p:nvPr>
            <p:ph type="subTitle" idx="1"/>
          </p:nvPr>
        </p:nvSpPr>
        <p:spPr>
          <a:xfrm>
            <a:off x="265500" y="2729596"/>
            <a:ext cx="4045200" cy="12351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2"/>
              </a:buClr>
              <a:buFont typeface="Calibri"/>
              <a:buNone/>
              <a:defRPr sz="2100" b="0" i="0" u="none" strike="noStrike" cap="none">
                <a:solidFill>
                  <a:srgbClr val="FFFFFF"/>
                </a:solidFill>
                <a:latin typeface="Calibri"/>
                <a:ea typeface="Calibri"/>
                <a:cs typeface="Calibri"/>
                <a:sym typeface="Calibri"/>
              </a:defRPr>
            </a:lvl1pPr>
            <a:lvl2pPr marL="457200" marR="0" lvl="1"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2pPr>
            <a:lvl3pPr marL="914400" marR="0" lvl="2"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3pPr>
            <a:lvl4pPr marL="1371600" marR="0" lvl="3"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4pPr>
            <a:lvl5pPr marL="1828800" marR="0" lvl="4"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5pPr>
            <a:lvl6pPr marL="2286000" marR="0" lvl="5"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6pPr>
            <a:lvl7pPr marL="2743200" marR="0" lvl="6"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7pPr>
            <a:lvl8pPr marL="3200400" marR="0" lvl="7"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8pPr>
            <a:lvl9pPr marL="3657600" marR="0" lvl="8"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9pPr>
          </a:lstStyle>
          <a:p>
            <a:endParaRPr/>
          </a:p>
        </p:txBody>
      </p:sp>
      <p:sp>
        <p:nvSpPr>
          <p:cNvPr id="228" name="Shape 228"/>
          <p:cNvSpPr txBox="1">
            <a:spLocks noGrp="1"/>
          </p:cNvSpPr>
          <p:nvPr>
            <p:ph type="body" idx="2"/>
          </p:nvPr>
        </p:nvSpPr>
        <p:spPr>
          <a:xfrm>
            <a:off x="4939500" y="724075"/>
            <a:ext cx="3837000" cy="3695100"/>
          </a:xfrm>
          <a:prstGeom prst="rect">
            <a:avLst/>
          </a:prstGeom>
          <a:noFill/>
          <a:ln>
            <a:noFill/>
          </a:ln>
        </p:spPr>
        <p:txBody>
          <a:bodyPr lIns="91425" tIns="91425" rIns="91425" bIns="91425" anchor="ctr" anchorCtr="0"/>
          <a:lstStyle>
            <a:lvl1pPr marL="0" marR="0" lvl="0" indent="0" algn="l" rtl="0">
              <a:lnSpc>
                <a:spcPct val="115000"/>
              </a:lnSpc>
              <a:spcBef>
                <a:spcPts val="0"/>
              </a:spcBef>
              <a:spcAft>
                <a:spcPts val="1600"/>
              </a:spcAft>
              <a:buClr>
                <a:schemeClr val="dk2"/>
              </a:buClr>
              <a:buFont typeface="Calibri"/>
              <a:buNone/>
              <a:defRPr sz="1800" b="0" i="0" u="none" strike="noStrike" cap="none">
                <a:solidFill>
                  <a:schemeClr val="dk2"/>
                </a:solidFill>
                <a:latin typeface="Calibri"/>
                <a:ea typeface="Calibri"/>
                <a:cs typeface="Calibri"/>
                <a:sym typeface="Calibri"/>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a:p>
        </p:txBody>
      </p:sp>
      <p:sp>
        <p:nvSpPr>
          <p:cNvPr id="229" name="Shape 229"/>
          <p:cNvSpPr txBox="1">
            <a:spLocks noGrp="1"/>
          </p:cNvSpPr>
          <p:nvPr>
            <p:ph type="sldNum" idx="12"/>
          </p:nvPr>
        </p:nvSpPr>
        <p:spPr>
          <a:xfrm>
            <a:off x="8556684" y="4715055"/>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1"/>
              </a:buClr>
              <a:buSzPct val="25000"/>
              <a:buFont typeface="Calibri"/>
              <a:buNone/>
            </a:pPr>
            <a:fld id="{00000000-1234-1234-1234-123412341234}" type="slidenum">
              <a:rPr lang="en" sz="1000" b="0" i="0" u="none" strike="noStrike" cap="none">
                <a:solidFill>
                  <a:schemeClr val="dk1"/>
                </a:solidFill>
                <a:latin typeface="Calibri"/>
                <a:ea typeface="Calibri"/>
                <a:cs typeface="Calibri"/>
                <a:sym typeface="Calibri"/>
              </a:rPr>
              <a:t>‹#›</a:t>
            </a:fld>
            <a:endParaRPr lang="en" sz="1000" b="0" i="0" u="none" strike="noStrike" cap="none">
              <a:solidFill>
                <a:schemeClr val="dk1"/>
              </a:solidFill>
              <a:latin typeface="Calibri"/>
              <a:ea typeface="Calibri"/>
              <a:cs typeface="Calibri"/>
              <a:sym typeface="Calibri"/>
            </a:endParaRPr>
          </a:p>
        </p:txBody>
      </p:sp>
      <p:sp>
        <p:nvSpPr>
          <p:cNvPr id="230" name="Shape 230"/>
          <p:cNvSpPr txBox="1"/>
          <p:nvPr/>
        </p:nvSpPr>
        <p:spPr>
          <a:xfrm>
            <a:off x="58175" y="4834900"/>
            <a:ext cx="2416500" cy="2154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9B02F"/>
              </a:buClr>
              <a:buSzPct val="25000"/>
              <a:buFont typeface="Calibri"/>
              <a:buNone/>
            </a:pPr>
            <a:r>
              <a:rPr lang="en" sz="800" b="0" i="0" u="none" strike="noStrike" cap="none">
                <a:solidFill>
                  <a:srgbClr val="F9B02F"/>
                </a:solidFill>
                <a:latin typeface="Calibri"/>
                <a:ea typeface="Calibri"/>
                <a:cs typeface="Calibri"/>
                <a:sym typeface="Calibri"/>
              </a:rPr>
              <a:t>Copyright 2016 Expero, Inc. All Rights Reserved</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User Story">
    <p:spTree>
      <p:nvGrpSpPr>
        <p:cNvPr id="1" name="Shape 231"/>
        <p:cNvGrpSpPr/>
        <p:nvPr/>
      </p:nvGrpSpPr>
      <p:grpSpPr>
        <a:xfrm>
          <a:off x="0" y="0"/>
          <a:ext cx="0" cy="0"/>
          <a:chOff x="0" y="0"/>
          <a:chExt cx="0" cy="0"/>
        </a:xfrm>
      </p:grpSpPr>
      <p:pic>
        <p:nvPicPr>
          <p:cNvPr id="232" name="Shape 232" descr="background.png"/>
          <p:cNvPicPr preferRelativeResize="0"/>
          <p:nvPr/>
        </p:nvPicPr>
        <p:blipFill>
          <a:blip r:embed="rId2">
            <a:alphaModFix/>
          </a:blip>
          <a:stretch>
            <a:fillRect/>
          </a:stretch>
        </p:blipFill>
        <p:spPr>
          <a:xfrm>
            <a:off x="2100867" y="0"/>
            <a:ext cx="7153524" cy="5143499"/>
          </a:xfrm>
          <a:prstGeom prst="rect">
            <a:avLst/>
          </a:prstGeom>
          <a:noFill/>
          <a:ln>
            <a:noFill/>
          </a:ln>
        </p:spPr>
      </p:pic>
      <p:pic>
        <p:nvPicPr>
          <p:cNvPr id="233" name="Shape 233"/>
          <p:cNvPicPr preferRelativeResize="0"/>
          <p:nvPr/>
        </p:nvPicPr>
        <p:blipFill rotWithShape="1">
          <a:blip r:embed="rId3">
            <a:alphaModFix/>
          </a:blip>
          <a:srcRect/>
          <a:stretch/>
        </p:blipFill>
        <p:spPr>
          <a:xfrm>
            <a:off x="8002563" y="4372964"/>
            <a:ext cx="1141500" cy="770400"/>
          </a:xfrm>
          <a:prstGeom prst="rect">
            <a:avLst/>
          </a:prstGeom>
          <a:noFill/>
          <a:ln>
            <a:noFill/>
          </a:ln>
        </p:spPr>
      </p:pic>
      <p:pic>
        <p:nvPicPr>
          <p:cNvPr id="234" name="Shape 234"/>
          <p:cNvPicPr preferRelativeResize="0"/>
          <p:nvPr/>
        </p:nvPicPr>
        <p:blipFill rotWithShape="1">
          <a:blip r:embed="rId4">
            <a:alphaModFix/>
          </a:blip>
          <a:srcRect/>
          <a:stretch/>
        </p:blipFill>
        <p:spPr>
          <a:xfrm>
            <a:off x="7374996" y="4783482"/>
            <a:ext cx="1000500" cy="273300"/>
          </a:xfrm>
          <a:prstGeom prst="rect">
            <a:avLst/>
          </a:prstGeom>
          <a:noFill/>
          <a:ln>
            <a:noFill/>
          </a:ln>
        </p:spPr>
      </p:pic>
      <p:sp>
        <p:nvSpPr>
          <p:cNvPr id="235" name="Shape 235"/>
          <p:cNvSpPr txBox="1">
            <a:spLocks noGrp="1"/>
          </p:cNvSpPr>
          <p:nvPr>
            <p:ph type="title"/>
          </p:nvPr>
        </p:nvSpPr>
        <p:spPr>
          <a:xfrm>
            <a:off x="3461950" y="161200"/>
            <a:ext cx="5486400" cy="10170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SzPct val="100000"/>
              <a:buFont typeface="Calibri"/>
              <a:buNone/>
              <a:defRPr sz="2400" b="0" i="0" u="none" strike="noStrike" cap="none">
                <a:solidFill>
                  <a:schemeClr val="lt1"/>
                </a:solidFill>
                <a:latin typeface="Calibri"/>
                <a:ea typeface="Calibri"/>
                <a:cs typeface="Calibri"/>
                <a:sym typeface="Calibri"/>
              </a:defRPr>
            </a:lvl1pPr>
            <a:lvl2pPr lvl="1" indent="0" algn="ctr" rtl="0">
              <a:spcBef>
                <a:spcPts val="0"/>
              </a:spcBef>
              <a:buClr>
                <a:schemeClr val="dk1"/>
              </a:buClr>
              <a:buFont typeface="Arial"/>
              <a:buNone/>
              <a:defRPr sz="4200">
                <a:solidFill>
                  <a:schemeClr val="dk1"/>
                </a:solidFill>
              </a:defRPr>
            </a:lvl2pPr>
            <a:lvl3pPr lvl="2" indent="0" algn="ctr" rtl="0">
              <a:spcBef>
                <a:spcPts val="0"/>
              </a:spcBef>
              <a:buClr>
                <a:schemeClr val="dk1"/>
              </a:buClr>
              <a:buFont typeface="Arial"/>
              <a:buNone/>
              <a:defRPr sz="4200">
                <a:solidFill>
                  <a:schemeClr val="dk1"/>
                </a:solidFill>
              </a:defRPr>
            </a:lvl3pPr>
            <a:lvl4pPr lvl="3" indent="0" algn="ctr" rtl="0">
              <a:spcBef>
                <a:spcPts val="0"/>
              </a:spcBef>
              <a:buClr>
                <a:schemeClr val="dk1"/>
              </a:buClr>
              <a:buFont typeface="Arial"/>
              <a:buNone/>
              <a:defRPr sz="4200">
                <a:solidFill>
                  <a:schemeClr val="dk1"/>
                </a:solidFill>
              </a:defRPr>
            </a:lvl4pPr>
            <a:lvl5pPr lvl="4" indent="0" algn="ctr" rtl="0">
              <a:spcBef>
                <a:spcPts val="0"/>
              </a:spcBef>
              <a:buClr>
                <a:schemeClr val="dk1"/>
              </a:buClr>
              <a:buFont typeface="Arial"/>
              <a:buNone/>
              <a:defRPr sz="4200">
                <a:solidFill>
                  <a:schemeClr val="dk1"/>
                </a:solidFill>
              </a:defRPr>
            </a:lvl5pPr>
            <a:lvl6pPr lvl="5" indent="0" algn="ctr" rtl="0">
              <a:spcBef>
                <a:spcPts val="0"/>
              </a:spcBef>
              <a:buClr>
                <a:schemeClr val="dk1"/>
              </a:buClr>
              <a:buFont typeface="Arial"/>
              <a:buNone/>
              <a:defRPr sz="4200">
                <a:solidFill>
                  <a:schemeClr val="dk1"/>
                </a:solidFill>
              </a:defRPr>
            </a:lvl6pPr>
            <a:lvl7pPr lvl="6" indent="0" algn="ctr" rtl="0">
              <a:spcBef>
                <a:spcPts val="0"/>
              </a:spcBef>
              <a:buClr>
                <a:schemeClr val="dk1"/>
              </a:buClr>
              <a:buFont typeface="Arial"/>
              <a:buNone/>
              <a:defRPr sz="4200">
                <a:solidFill>
                  <a:schemeClr val="dk1"/>
                </a:solidFill>
              </a:defRPr>
            </a:lvl7pPr>
            <a:lvl8pPr lvl="7" indent="0" algn="ctr" rtl="0">
              <a:spcBef>
                <a:spcPts val="0"/>
              </a:spcBef>
              <a:buClr>
                <a:schemeClr val="dk1"/>
              </a:buClr>
              <a:buFont typeface="Arial"/>
              <a:buNone/>
              <a:defRPr sz="4200">
                <a:solidFill>
                  <a:schemeClr val="dk1"/>
                </a:solidFill>
              </a:defRPr>
            </a:lvl8pPr>
            <a:lvl9pPr lvl="8" indent="0" algn="ctr" rtl="0">
              <a:spcBef>
                <a:spcPts val="0"/>
              </a:spcBef>
              <a:buClr>
                <a:schemeClr val="dk1"/>
              </a:buClr>
              <a:buFont typeface="Arial"/>
              <a:buNone/>
              <a:defRPr sz="4200">
                <a:solidFill>
                  <a:schemeClr val="dk1"/>
                </a:solidFill>
              </a:defRPr>
            </a:lvl9pPr>
          </a:lstStyle>
          <a:p>
            <a:endParaRPr/>
          </a:p>
        </p:txBody>
      </p:sp>
      <p:sp>
        <p:nvSpPr>
          <p:cNvPr id="236" name="Shape 236"/>
          <p:cNvSpPr txBox="1">
            <a:spLocks noGrp="1"/>
          </p:cNvSpPr>
          <p:nvPr>
            <p:ph type="subTitle" idx="1"/>
          </p:nvPr>
        </p:nvSpPr>
        <p:spPr>
          <a:xfrm>
            <a:off x="3461950" y="1178200"/>
            <a:ext cx="5486400" cy="9000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2"/>
              </a:buClr>
              <a:buSzPct val="100000"/>
              <a:buFont typeface="Calibri"/>
              <a:buNone/>
              <a:defRPr sz="1600" b="1" i="1" u="none" strike="noStrike" cap="none">
                <a:solidFill>
                  <a:srgbClr val="FFFFFF"/>
                </a:solidFill>
                <a:latin typeface="Calibri"/>
                <a:ea typeface="Calibri"/>
                <a:cs typeface="Calibri"/>
                <a:sym typeface="Calibri"/>
              </a:defRPr>
            </a:lvl1pPr>
            <a:lvl2pPr marL="457200" marR="0" lvl="1"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2pPr>
            <a:lvl3pPr marL="914400" marR="0" lvl="2"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3pPr>
            <a:lvl4pPr marL="1371600" marR="0" lvl="3"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4pPr>
            <a:lvl5pPr marL="1828800" marR="0" lvl="4"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5pPr>
            <a:lvl6pPr marL="2286000" marR="0" lvl="5"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6pPr>
            <a:lvl7pPr marL="2743200" marR="0" lvl="6"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7pPr>
            <a:lvl8pPr marL="3200400" marR="0" lvl="7"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8pPr>
            <a:lvl9pPr marL="3657600" marR="0" lvl="8"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9pPr>
          </a:lstStyle>
          <a:p>
            <a:endParaRPr/>
          </a:p>
        </p:txBody>
      </p:sp>
      <p:sp>
        <p:nvSpPr>
          <p:cNvPr id="237" name="Shape 237"/>
          <p:cNvSpPr txBox="1">
            <a:spLocks noGrp="1"/>
          </p:cNvSpPr>
          <p:nvPr>
            <p:ph type="body" idx="2"/>
          </p:nvPr>
        </p:nvSpPr>
        <p:spPr>
          <a:xfrm>
            <a:off x="3461950" y="2145700"/>
            <a:ext cx="5486400" cy="2569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200"/>
              </a:spcAft>
              <a:buClr>
                <a:srgbClr val="FFFFFF"/>
              </a:buClr>
              <a:buFont typeface="Calibri"/>
              <a:buNone/>
              <a:defRPr sz="1400" b="0" i="0" u="none" strike="noStrike" cap="none">
                <a:solidFill>
                  <a:srgbClr val="FFFFFF"/>
                </a:solidFill>
                <a:latin typeface="Calibri"/>
                <a:ea typeface="Calibri"/>
                <a:cs typeface="Calibri"/>
                <a:sym typeface="Calibri"/>
              </a:defRPr>
            </a:lvl1pPr>
            <a:lvl2pPr marL="457200" marR="0" lvl="1" indent="0" algn="l" rtl="0">
              <a:lnSpc>
                <a:spcPct val="100000"/>
              </a:lnSpc>
              <a:spcBef>
                <a:spcPts val="0"/>
              </a:spcBef>
              <a:spcAft>
                <a:spcPts val="200"/>
              </a:spcAft>
              <a:buClr>
                <a:srgbClr val="FFFFFF"/>
              </a:buClr>
              <a:buSzPct val="100000"/>
              <a:buFont typeface="Arial"/>
              <a:buNone/>
              <a:defRPr sz="1200" b="0" i="0" u="none" strike="noStrike" cap="none">
                <a:solidFill>
                  <a:srgbClr val="FFFFFF"/>
                </a:solidFill>
                <a:latin typeface="Arial"/>
                <a:ea typeface="Arial"/>
                <a:cs typeface="Arial"/>
                <a:sym typeface="Arial"/>
              </a:defRPr>
            </a:lvl2pPr>
            <a:lvl3pPr marL="914400" marR="0" lvl="2" indent="0" algn="l" rtl="0">
              <a:lnSpc>
                <a:spcPct val="100000"/>
              </a:lnSpc>
              <a:spcBef>
                <a:spcPts val="0"/>
              </a:spcBef>
              <a:spcAft>
                <a:spcPts val="200"/>
              </a:spcAft>
              <a:buClr>
                <a:srgbClr val="FFFFFF"/>
              </a:buClr>
              <a:buSzPct val="100000"/>
              <a:buFont typeface="Arial"/>
              <a:buNone/>
              <a:defRPr sz="1200" b="0" i="0" u="none" strike="noStrike" cap="none">
                <a:solidFill>
                  <a:srgbClr val="FFFFFF"/>
                </a:solidFill>
                <a:latin typeface="Arial"/>
                <a:ea typeface="Arial"/>
                <a:cs typeface="Arial"/>
                <a:sym typeface="Arial"/>
              </a:defRPr>
            </a:lvl3pPr>
            <a:lvl4pPr marL="1371600" marR="0" lvl="3" indent="0" algn="l" rtl="0">
              <a:lnSpc>
                <a:spcPct val="100000"/>
              </a:lnSpc>
              <a:spcBef>
                <a:spcPts val="0"/>
              </a:spcBef>
              <a:spcAft>
                <a:spcPts val="200"/>
              </a:spcAft>
              <a:buClr>
                <a:srgbClr val="FFFFFF"/>
              </a:buClr>
              <a:buSzPct val="100000"/>
              <a:buFont typeface="Arial"/>
              <a:buNone/>
              <a:defRPr sz="1200" b="0" i="0" u="none" strike="noStrike" cap="none">
                <a:solidFill>
                  <a:srgbClr val="FFFFFF"/>
                </a:solidFill>
                <a:latin typeface="Arial"/>
                <a:ea typeface="Arial"/>
                <a:cs typeface="Arial"/>
                <a:sym typeface="Arial"/>
              </a:defRPr>
            </a:lvl4pPr>
            <a:lvl5pPr marL="1828800" marR="0" lvl="4" indent="0" algn="l" rtl="0">
              <a:lnSpc>
                <a:spcPct val="100000"/>
              </a:lnSpc>
              <a:spcBef>
                <a:spcPts val="0"/>
              </a:spcBef>
              <a:spcAft>
                <a:spcPts val="200"/>
              </a:spcAft>
              <a:buClr>
                <a:srgbClr val="FFFFFF"/>
              </a:buClr>
              <a:buSzPct val="100000"/>
              <a:buFont typeface="Arial"/>
              <a:buNone/>
              <a:defRPr sz="1200" b="0" i="0" u="none" strike="noStrike" cap="none">
                <a:solidFill>
                  <a:srgbClr val="FFFFFF"/>
                </a:solidFill>
                <a:latin typeface="Arial"/>
                <a:ea typeface="Arial"/>
                <a:cs typeface="Arial"/>
                <a:sym typeface="Arial"/>
              </a:defRPr>
            </a:lvl5pPr>
            <a:lvl6pPr marL="2286000" marR="0" lvl="5" indent="0" algn="l" rtl="0">
              <a:lnSpc>
                <a:spcPct val="100000"/>
              </a:lnSpc>
              <a:spcBef>
                <a:spcPts val="0"/>
              </a:spcBef>
              <a:spcAft>
                <a:spcPts val="200"/>
              </a:spcAft>
              <a:buClr>
                <a:srgbClr val="FFFFFF"/>
              </a:buClr>
              <a:buSzPct val="100000"/>
              <a:buFont typeface="Arial"/>
              <a:buNone/>
              <a:defRPr sz="1200" b="0" i="0" u="none" strike="noStrike" cap="none">
                <a:solidFill>
                  <a:srgbClr val="FFFFFF"/>
                </a:solidFill>
                <a:latin typeface="Arial"/>
                <a:ea typeface="Arial"/>
                <a:cs typeface="Arial"/>
                <a:sym typeface="Arial"/>
              </a:defRPr>
            </a:lvl6pPr>
            <a:lvl7pPr marL="2743200" marR="0" lvl="6" indent="0" algn="l" rtl="0">
              <a:lnSpc>
                <a:spcPct val="100000"/>
              </a:lnSpc>
              <a:spcBef>
                <a:spcPts val="0"/>
              </a:spcBef>
              <a:spcAft>
                <a:spcPts val="200"/>
              </a:spcAft>
              <a:buClr>
                <a:srgbClr val="FFFFFF"/>
              </a:buClr>
              <a:buSzPct val="100000"/>
              <a:buFont typeface="Arial"/>
              <a:buNone/>
              <a:defRPr sz="1200" b="0" i="0" u="none" strike="noStrike" cap="none">
                <a:solidFill>
                  <a:srgbClr val="FFFFFF"/>
                </a:solidFill>
                <a:latin typeface="Arial"/>
                <a:ea typeface="Arial"/>
                <a:cs typeface="Arial"/>
                <a:sym typeface="Arial"/>
              </a:defRPr>
            </a:lvl7pPr>
            <a:lvl8pPr marL="3200400" marR="0" lvl="7" indent="0" algn="l" rtl="0">
              <a:lnSpc>
                <a:spcPct val="100000"/>
              </a:lnSpc>
              <a:spcBef>
                <a:spcPts val="0"/>
              </a:spcBef>
              <a:spcAft>
                <a:spcPts val="200"/>
              </a:spcAft>
              <a:buClr>
                <a:srgbClr val="FFFFFF"/>
              </a:buClr>
              <a:buSzPct val="100000"/>
              <a:buFont typeface="Arial"/>
              <a:buNone/>
              <a:defRPr sz="1200" b="0" i="0" u="none" strike="noStrike" cap="none">
                <a:solidFill>
                  <a:srgbClr val="FFFFFF"/>
                </a:solidFill>
                <a:latin typeface="Arial"/>
                <a:ea typeface="Arial"/>
                <a:cs typeface="Arial"/>
                <a:sym typeface="Arial"/>
              </a:defRPr>
            </a:lvl8pPr>
            <a:lvl9pPr marL="3657600" marR="0" lvl="8" indent="0" algn="l" rtl="0">
              <a:lnSpc>
                <a:spcPct val="100000"/>
              </a:lnSpc>
              <a:spcBef>
                <a:spcPts val="0"/>
              </a:spcBef>
              <a:spcAft>
                <a:spcPts val="200"/>
              </a:spcAft>
              <a:buClr>
                <a:srgbClr val="FFFFFF"/>
              </a:buClr>
              <a:buSzPct val="100000"/>
              <a:buFont typeface="Arial"/>
              <a:buNone/>
              <a:defRPr sz="1200" b="0" i="0" u="none" strike="noStrike" cap="none">
                <a:solidFill>
                  <a:srgbClr val="FFFFFF"/>
                </a:solidFill>
                <a:latin typeface="Arial"/>
                <a:ea typeface="Arial"/>
                <a:cs typeface="Arial"/>
                <a:sym typeface="Arial"/>
              </a:defRPr>
            </a:lvl9pPr>
          </a:lstStyle>
          <a:p>
            <a:endParaRPr/>
          </a:p>
        </p:txBody>
      </p:sp>
      <p:sp>
        <p:nvSpPr>
          <p:cNvPr id="238" name="Shape 238"/>
          <p:cNvSpPr txBox="1">
            <a:spLocks noGrp="1"/>
          </p:cNvSpPr>
          <p:nvPr>
            <p:ph type="sldNum" idx="12"/>
          </p:nvPr>
        </p:nvSpPr>
        <p:spPr>
          <a:xfrm>
            <a:off x="8556684" y="4715055"/>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1"/>
              </a:buClr>
              <a:buSzPct val="25000"/>
              <a:buFont typeface="Calibri"/>
              <a:buNone/>
            </a:pPr>
            <a:fld id="{00000000-1234-1234-1234-123412341234}" type="slidenum">
              <a:rPr lang="en" sz="1000" b="0" i="0" u="none" strike="noStrike" cap="none">
                <a:solidFill>
                  <a:srgbClr val="FFFFFF"/>
                </a:solidFill>
                <a:latin typeface="Calibri"/>
                <a:ea typeface="Calibri"/>
                <a:cs typeface="Calibri"/>
                <a:sym typeface="Calibri"/>
              </a:rPr>
              <a:t>‹#›</a:t>
            </a:fld>
            <a:endParaRPr lang="en" sz="1000" b="0" i="0" u="none" strike="noStrike" cap="none">
              <a:solidFill>
                <a:srgbClr val="FFFFFF"/>
              </a:solidFill>
              <a:latin typeface="Calibri"/>
              <a:ea typeface="Calibri"/>
              <a:cs typeface="Calibri"/>
              <a:sym typeface="Calibri"/>
            </a:endParaRPr>
          </a:p>
        </p:txBody>
      </p:sp>
      <p:sp>
        <p:nvSpPr>
          <p:cNvPr id="239" name="Shape 239"/>
          <p:cNvSpPr txBox="1"/>
          <p:nvPr/>
        </p:nvSpPr>
        <p:spPr>
          <a:xfrm>
            <a:off x="58175" y="4834900"/>
            <a:ext cx="2416500" cy="2154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9B02F"/>
              </a:buClr>
              <a:buSzPct val="25000"/>
              <a:buFont typeface="Calibri"/>
              <a:buNone/>
            </a:pPr>
            <a:r>
              <a:rPr lang="en" sz="800" b="0" i="0" u="none" strike="noStrike" cap="none">
                <a:solidFill>
                  <a:srgbClr val="F9B02F"/>
                </a:solidFill>
                <a:latin typeface="Calibri"/>
                <a:ea typeface="Calibri"/>
                <a:cs typeface="Calibri"/>
                <a:sym typeface="Calibri"/>
              </a:rPr>
              <a:t>Copyright 2016 Expero, Inc. All Rights Reserved</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Caption">
    <p:spTree>
      <p:nvGrpSpPr>
        <p:cNvPr id="1" name="Shape 240"/>
        <p:cNvGrpSpPr/>
        <p:nvPr/>
      </p:nvGrpSpPr>
      <p:grpSpPr>
        <a:xfrm>
          <a:off x="0" y="0"/>
          <a:ext cx="0" cy="0"/>
          <a:chOff x="0" y="0"/>
          <a:chExt cx="0" cy="0"/>
        </a:xfrm>
      </p:grpSpPr>
      <p:sp>
        <p:nvSpPr>
          <p:cNvPr id="241" name="Shape 241"/>
          <p:cNvSpPr txBox="1">
            <a:spLocks noGrp="1"/>
          </p:cNvSpPr>
          <p:nvPr>
            <p:ph type="body" idx="1"/>
          </p:nvPr>
        </p:nvSpPr>
        <p:spPr>
          <a:xfrm>
            <a:off x="787145" y="4230575"/>
            <a:ext cx="7588200" cy="4845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dk2"/>
              </a:buClr>
              <a:buFont typeface="Calibri"/>
              <a:buNone/>
              <a:defRPr sz="1800" b="0" i="0" u="none" strike="noStrike" cap="none">
                <a:solidFill>
                  <a:schemeClr val="dk2"/>
                </a:solidFill>
                <a:latin typeface="Calibri"/>
                <a:ea typeface="Calibri"/>
                <a:cs typeface="Calibri"/>
                <a:sym typeface="Calibri"/>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a:p>
        </p:txBody>
      </p:sp>
      <p:sp>
        <p:nvSpPr>
          <p:cNvPr id="242" name="Shape 242"/>
          <p:cNvSpPr txBox="1">
            <a:spLocks noGrp="1"/>
          </p:cNvSpPr>
          <p:nvPr>
            <p:ph type="sldNum" idx="12"/>
          </p:nvPr>
        </p:nvSpPr>
        <p:spPr>
          <a:xfrm>
            <a:off x="8556684" y="4715055"/>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1"/>
              </a:buClr>
              <a:buSzPct val="25000"/>
              <a:buFont typeface="Calibri"/>
              <a:buNone/>
            </a:pPr>
            <a:fld id="{00000000-1234-1234-1234-123412341234}" type="slidenum">
              <a:rPr lang="en" sz="1000" b="0" i="0" u="none" strike="noStrike" cap="none">
                <a:solidFill>
                  <a:schemeClr val="dk1"/>
                </a:solidFill>
                <a:latin typeface="Calibri"/>
                <a:ea typeface="Calibri"/>
                <a:cs typeface="Calibri"/>
                <a:sym typeface="Calibri"/>
              </a:rPr>
              <a:t>‹#›</a:t>
            </a:fld>
            <a:endParaRPr lang="en" sz="10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Big number">
    <p:spTree>
      <p:nvGrpSpPr>
        <p:cNvPr id="1" name="Shape 243"/>
        <p:cNvGrpSpPr/>
        <p:nvPr/>
      </p:nvGrpSpPr>
      <p:grpSpPr>
        <a:xfrm>
          <a:off x="0" y="0"/>
          <a:ext cx="0" cy="0"/>
          <a:chOff x="0" y="0"/>
          <a:chExt cx="0" cy="0"/>
        </a:xfrm>
      </p:grpSpPr>
      <p:sp>
        <p:nvSpPr>
          <p:cNvPr id="244" name="Shape 244"/>
          <p:cNvSpPr txBox="1">
            <a:spLocks noGrp="1"/>
          </p:cNvSpPr>
          <p:nvPr>
            <p:ph type="title"/>
          </p:nvPr>
        </p:nvSpPr>
        <p:spPr>
          <a:xfrm>
            <a:off x="311700" y="524847"/>
            <a:ext cx="8520600" cy="2544900"/>
          </a:xfrm>
          <a:prstGeom prst="rect">
            <a:avLst/>
          </a:prstGeom>
          <a:noFill/>
          <a:ln>
            <a:noFill/>
          </a:ln>
        </p:spPr>
        <p:txBody>
          <a:bodyPr lIns="91425" tIns="91425" rIns="91425" bIns="91425" anchor="b" anchorCtr="0"/>
          <a:lstStyle>
            <a:lvl1pPr marL="0" marR="0" lvl="0" indent="0" algn="ctr" rtl="0">
              <a:lnSpc>
                <a:spcPct val="100000"/>
              </a:lnSpc>
              <a:spcBef>
                <a:spcPts val="0"/>
              </a:spcBef>
              <a:spcAft>
                <a:spcPts val="0"/>
              </a:spcAft>
              <a:buClr>
                <a:schemeClr val="dk1"/>
              </a:buClr>
              <a:buFont typeface="Calibri"/>
              <a:buNone/>
              <a:defRPr sz="12000" b="0" i="0" u="none" strike="noStrike" cap="none">
                <a:solidFill>
                  <a:schemeClr val="dk1"/>
                </a:solidFill>
                <a:latin typeface="Calibri"/>
                <a:ea typeface="Calibri"/>
                <a:cs typeface="Calibri"/>
                <a:sym typeface="Calibri"/>
              </a:defRPr>
            </a:lvl1pPr>
            <a:lvl2pPr lvl="1" indent="0" algn="ctr" rtl="0">
              <a:spcBef>
                <a:spcPts val="0"/>
              </a:spcBef>
              <a:buClr>
                <a:schemeClr val="dk1"/>
              </a:buClr>
              <a:buFont typeface="Arial"/>
              <a:buNone/>
              <a:defRPr sz="12000">
                <a:solidFill>
                  <a:schemeClr val="dk1"/>
                </a:solidFill>
              </a:defRPr>
            </a:lvl2pPr>
            <a:lvl3pPr lvl="2" indent="0" algn="ctr" rtl="0">
              <a:spcBef>
                <a:spcPts val="0"/>
              </a:spcBef>
              <a:buClr>
                <a:schemeClr val="dk1"/>
              </a:buClr>
              <a:buFont typeface="Arial"/>
              <a:buNone/>
              <a:defRPr sz="12000">
                <a:solidFill>
                  <a:schemeClr val="dk1"/>
                </a:solidFill>
              </a:defRPr>
            </a:lvl3pPr>
            <a:lvl4pPr lvl="3" indent="0" algn="ctr" rtl="0">
              <a:spcBef>
                <a:spcPts val="0"/>
              </a:spcBef>
              <a:buClr>
                <a:schemeClr val="dk1"/>
              </a:buClr>
              <a:buFont typeface="Arial"/>
              <a:buNone/>
              <a:defRPr sz="12000">
                <a:solidFill>
                  <a:schemeClr val="dk1"/>
                </a:solidFill>
              </a:defRPr>
            </a:lvl4pPr>
            <a:lvl5pPr lvl="4" indent="0" algn="ctr" rtl="0">
              <a:spcBef>
                <a:spcPts val="0"/>
              </a:spcBef>
              <a:buClr>
                <a:schemeClr val="dk1"/>
              </a:buClr>
              <a:buFont typeface="Arial"/>
              <a:buNone/>
              <a:defRPr sz="12000">
                <a:solidFill>
                  <a:schemeClr val="dk1"/>
                </a:solidFill>
              </a:defRPr>
            </a:lvl5pPr>
            <a:lvl6pPr lvl="5" indent="0" algn="ctr" rtl="0">
              <a:spcBef>
                <a:spcPts val="0"/>
              </a:spcBef>
              <a:buClr>
                <a:schemeClr val="dk1"/>
              </a:buClr>
              <a:buFont typeface="Arial"/>
              <a:buNone/>
              <a:defRPr sz="12000">
                <a:solidFill>
                  <a:schemeClr val="dk1"/>
                </a:solidFill>
              </a:defRPr>
            </a:lvl6pPr>
            <a:lvl7pPr lvl="6" indent="0" algn="ctr" rtl="0">
              <a:spcBef>
                <a:spcPts val="0"/>
              </a:spcBef>
              <a:buClr>
                <a:schemeClr val="dk1"/>
              </a:buClr>
              <a:buFont typeface="Arial"/>
              <a:buNone/>
              <a:defRPr sz="12000">
                <a:solidFill>
                  <a:schemeClr val="dk1"/>
                </a:solidFill>
              </a:defRPr>
            </a:lvl7pPr>
            <a:lvl8pPr lvl="7" indent="0" algn="ctr" rtl="0">
              <a:spcBef>
                <a:spcPts val="0"/>
              </a:spcBef>
              <a:buClr>
                <a:schemeClr val="dk1"/>
              </a:buClr>
              <a:buFont typeface="Arial"/>
              <a:buNone/>
              <a:defRPr sz="12000">
                <a:solidFill>
                  <a:schemeClr val="dk1"/>
                </a:solidFill>
              </a:defRPr>
            </a:lvl8pPr>
            <a:lvl9pPr lvl="8" indent="0" algn="ctr" rtl="0">
              <a:spcBef>
                <a:spcPts val="0"/>
              </a:spcBef>
              <a:buClr>
                <a:schemeClr val="dk1"/>
              </a:buClr>
              <a:buFont typeface="Arial"/>
              <a:buNone/>
              <a:defRPr sz="12000">
                <a:solidFill>
                  <a:schemeClr val="dk1"/>
                </a:solidFill>
              </a:defRPr>
            </a:lvl9pPr>
          </a:lstStyle>
          <a:p>
            <a:endParaRPr/>
          </a:p>
        </p:txBody>
      </p:sp>
      <p:sp>
        <p:nvSpPr>
          <p:cNvPr id="245" name="Shape 245"/>
          <p:cNvSpPr txBox="1">
            <a:spLocks noGrp="1"/>
          </p:cNvSpPr>
          <p:nvPr>
            <p:ph type="body" idx="1"/>
          </p:nvPr>
        </p:nvSpPr>
        <p:spPr>
          <a:xfrm>
            <a:off x="311700" y="3152225"/>
            <a:ext cx="8520600" cy="1300800"/>
          </a:xfrm>
          <a:prstGeom prst="rect">
            <a:avLst/>
          </a:prstGeom>
          <a:noFill/>
          <a:ln>
            <a:noFill/>
          </a:ln>
        </p:spPr>
        <p:txBody>
          <a:bodyPr lIns="91425" tIns="91425" rIns="91425" bIns="91425" anchor="t" anchorCtr="0"/>
          <a:lstStyle>
            <a:lvl1pPr marL="0" marR="0" lvl="0" indent="0" algn="ctr" rtl="0">
              <a:lnSpc>
                <a:spcPct val="115000"/>
              </a:lnSpc>
              <a:spcBef>
                <a:spcPts val="0"/>
              </a:spcBef>
              <a:spcAft>
                <a:spcPts val="1600"/>
              </a:spcAft>
              <a:buClr>
                <a:schemeClr val="dk2"/>
              </a:buClr>
              <a:buFont typeface="Calibri"/>
              <a:buNone/>
              <a:defRPr sz="1800" b="0" i="0" u="none" strike="noStrike" cap="none">
                <a:solidFill>
                  <a:schemeClr val="dk2"/>
                </a:solidFill>
                <a:latin typeface="Calibri"/>
                <a:ea typeface="Calibri"/>
                <a:cs typeface="Calibri"/>
                <a:sym typeface="Calibri"/>
              </a:defRPr>
            </a:lvl1pPr>
            <a:lvl2pPr marL="457200" marR="0" lvl="1" indent="0" algn="ctr"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2pPr>
            <a:lvl3pPr marL="914400" marR="0" lvl="2" indent="0" algn="ctr"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3pPr>
            <a:lvl4pPr marL="1371600" marR="0" lvl="3" indent="0" algn="ctr"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4pPr>
            <a:lvl5pPr marL="1828800" marR="0" lvl="4" indent="0" algn="ctr"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5pPr>
            <a:lvl6pPr marL="2286000" marR="0" lvl="5" indent="0" algn="ctr"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ctr"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ctr"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ctr"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a:p>
        </p:txBody>
      </p:sp>
      <p:sp>
        <p:nvSpPr>
          <p:cNvPr id="246" name="Shape 246"/>
          <p:cNvSpPr txBox="1">
            <a:spLocks noGrp="1"/>
          </p:cNvSpPr>
          <p:nvPr>
            <p:ph type="sldNum" idx="12"/>
          </p:nvPr>
        </p:nvSpPr>
        <p:spPr>
          <a:xfrm>
            <a:off x="8556684" y="4715055"/>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1"/>
              </a:buClr>
              <a:buSzPct val="25000"/>
              <a:buFont typeface="Calibri"/>
              <a:buNone/>
            </a:pPr>
            <a:fld id="{00000000-1234-1234-1234-123412341234}" type="slidenum">
              <a:rPr lang="en" sz="1000" b="0" i="0" u="none" strike="noStrike" cap="none">
                <a:solidFill>
                  <a:schemeClr val="dk1"/>
                </a:solidFill>
                <a:latin typeface="Calibri"/>
                <a:ea typeface="Calibri"/>
                <a:cs typeface="Calibri"/>
                <a:sym typeface="Calibri"/>
              </a:rPr>
              <a:t>‹#›</a:t>
            </a:fld>
            <a:endParaRPr lang="en" sz="10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247"/>
        <p:cNvGrpSpPr/>
        <p:nvPr/>
      </p:nvGrpSpPr>
      <p:grpSpPr>
        <a:xfrm>
          <a:off x="0" y="0"/>
          <a:ext cx="0" cy="0"/>
          <a:chOff x="0" y="0"/>
          <a:chExt cx="0" cy="0"/>
        </a:xfrm>
      </p:grpSpPr>
      <p:sp>
        <p:nvSpPr>
          <p:cNvPr id="248" name="Shape 248"/>
          <p:cNvSpPr txBox="1">
            <a:spLocks noGrp="1"/>
          </p:cNvSpPr>
          <p:nvPr>
            <p:ph type="sldNum" idx="12"/>
          </p:nvPr>
        </p:nvSpPr>
        <p:spPr>
          <a:xfrm>
            <a:off x="8556684" y="4715055"/>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1"/>
              </a:buClr>
              <a:buSzPct val="25000"/>
              <a:buFont typeface="Calibri"/>
              <a:buNone/>
            </a:pPr>
            <a:fld id="{00000000-1234-1234-1234-123412341234}" type="slidenum">
              <a:rPr lang="en" sz="1000" b="0" i="0" u="none" strike="noStrike" cap="none">
                <a:solidFill>
                  <a:schemeClr val="dk1"/>
                </a:solidFill>
                <a:latin typeface="Calibri"/>
                <a:ea typeface="Calibri"/>
                <a:cs typeface="Calibri"/>
                <a:sym typeface="Calibri"/>
              </a:rPr>
              <a:t>‹#›</a:t>
            </a:fld>
            <a:endParaRPr lang="en" sz="10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 and body copy">
    <p:bg>
      <p:bgPr>
        <a:gradFill>
          <a:gsLst>
            <a:gs pos="0">
              <a:srgbClr val="FF8758"/>
            </a:gs>
            <a:gs pos="100000">
              <a:srgbClr val="FFDA58"/>
            </a:gs>
          </a:gsLst>
          <a:lin ang="8395322" scaled="0"/>
        </a:gradFill>
        <a:effectLst/>
      </p:bgPr>
    </p:bg>
    <p:spTree>
      <p:nvGrpSpPr>
        <p:cNvPr id="1" name="Shape 249"/>
        <p:cNvGrpSpPr/>
        <p:nvPr/>
      </p:nvGrpSpPr>
      <p:grpSpPr>
        <a:xfrm>
          <a:off x="0" y="0"/>
          <a:ext cx="0" cy="0"/>
          <a:chOff x="0" y="0"/>
          <a:chExt cx="0" cy="0"/>
        </a:xfrm>
      </p:grpSpPr>
      <p:pic>
        <p:nvPicPr>
          <p:cNvPr id="250" name="Shape 250"/>
          <p:cNvPicPr preferRelativeResize="0"/>
          <p:nvPr/>
        </p:nvPicPr>
        <p:blipFill rotWithShape="1">
          <a:blip r:embed="rId2">
            <a:alphaModFix/>
          </a:blip>
          <a:srcRect/>
          <a:stretch/>
        </p:blipFill>
        <p:spPr>
          <a:xfrm>
            <a:off x="8183075" y="4494600"/>
            <a:ext cx="960900" cy="648600"/>
          </a:xfrm>
          <a:prstGeom prst="rect">
            <a:avLst/>
          </a:prstGeom>
          <a:noFill/>
          <a:ln>
            <a:noFill/>
          </a:ln>
        </p:spPr>
      </p:pic>
      <p:sp>
        <p:nvSpPr>
          <p:cNvPr id="251" name="Shape 251"/>
          <p:cNvSpPr txBox="1">
            <a:spLocks noGrp="1"/>
          </p:cNvSpPr>
          <p:nvPr>
            <p:ph type="sldNum" idx="12"/>
          </p:nvPr>
        </p:nvSpPr>
        <p:spPr>
          <a:xfrm>
            <a:off x="8453537" y="4779487"/>
            <a:ext cx="548700" cy="321600"/>
          </a:xfrm>
          <a:prstGeom prst="rect">
            <a:avLst/>
          </a:prstGeom>
          <a:noFill/>
          <a:ln>
            <a:noFill/>
          </a:ln>
        </p:spPr>
        <p:txBody>
          <a:bodyPr lIns="0" tIns="0" rIns="0" bIns="0" anchor="ctr" anchorCtr="0">
            <a:noAutofit/>
          </a:bodyPr>
          <a:lstStyle/>
          <a:p>
            <a:pPr marL="0" marR="0" lvl="0" indent="0" algn="r" rtl="0">
              <a:spcBef>
                <a:spcPts val="0"/>
              </a:spcBef>
              <a:buSzPct val="25000"/>
              <a:buNone/>
            </a:pPr>
            <a:fld id="{00000000-1234-1234-1234-123412341234}" type="slidenum">
              <a:rPr lang="en" sz="1000" b="0" i="0" u="none" strike="noStrike" cap="none">
                <a:solidFill>
                  <a:srgbClr val="FFFFFF"/>
                </a:solidFill>
                <a:latin typeface="Arial"/>
                <a:ea typeface="Arial"/>
                <a:cs typeface="Arial"/>
                <a:sym typeface="Arial"/>
              </a:rPr>
              <a:t>‹#›</a:t>
            </a:fld>
            <a:endParaRPr lang="en" sz="1000" b="0" i="0" u="none" strike="noStrike" cap="none">
              <a:solidFill>
                <a:srgbClr val="FFFFFF"/>
              </a:solidFill>
              <a:latin typeface="Arial"/>
              <a:ea typeface="Arial"/>
              <a:cs typeface="Arial"/>
              <a:sym typeface="Arial"/>
            </a:endParaRPr>
          </a:p>
        </p:txBody>
      </p:sp>
      <p:pic>
        <p:nvPicPr>
          <p:cNvPr id="252" name="Shape 252"/>
          <p:cNvPicPr preferRelativeResize="0"/>
          <p:nvPr/>
        </p:nvPicPr>
        <p:blipFill rotWithShape="1">
          <a:blip r:embed="rId3">
            <a:alphaModFix/>
          </a:blip>
          <a:srcRect/>
          <a:stretch/>
        </p:blipFill>
        <p:spPr>
          <a:xfrm>
            <a:off x="7254850" y="4773674"/>
            <a:ext cx="1071900" cy="292800"/>
          </a:xfrm>
          <a:prstGeom prst="rect">
            <a:avLst/>
          </a:prstGeom>
          <a:noFill/>
          <a:ln>
            <a:noFill/>
          </a:ln>
        </p:spPr>
      </p:pic>
      <p:pic>
        <p:nvPicPr>
          <p:cNvPr id="253" name="Shape 253"/>
          <p:cNvPicPr preferRelativeResize="0"/>
          <p:nvPr/>
        </p:nvPicPr>
        <p:blipFill rotWithShape="1">
          <a:blip r:embed="rId4">
            <a:alphaModFix/>
          </a:blip>
          <a:srcRect/>
          <a:stretch/>
        </p:blipFill>
        <p:spPr>
          <a:xfrm rot="-5400000">
            <a:off x="8324621" y="4913549"/>
            <a:ext cx="446700" cy="13200"/>
          </a:xfrm>
          <a:prstGeom prst="rect">
            <a:avLst/>
          </a:prstGeom>
          <a:noFill/>
          <a:ln>
            <a:noFill/>
          </a:ln>
        </p:spPr>
      </p:pic>
      <p:sp>
        <p:nvSpPr>
          <p:cNvPr id="254" name="Shape 254"/>
          <p:cNvSpPr txBox="1">
            <a:spLocks noGrp="1"/>
          </p:cNvSpPr>
          <p:nvPr>
            <p:ph type="title"/>
          </p:nvPr>
        </p:nvSpPr>
        <p:spPr>
          <a:xfrm>
            <a:off x="178624" y="217099"/>
            <a:ext cx="8229600" cy="573000"/>
          </a:xfrm>
          <a:prstGeom prst="rect">
            <a:avLst/>
          </a:prstGeom>
          <a:noFill/>
          <a:ln>
            <a:noFill/>
          </a:ln>
        </p:spPr>
        <p:txBody>
          <a:bodyPr lIns="91425" tIns="91425" rIns="91425" bIns="91425" anchor="b" anchorCtr="0"/>
          <a:lstStyle>
            <a:lvl1pPr marL="0" marR="0" lvl="0" indent="0" algn="l" rtl="0">
              <a:spcBef>
                <a:spcPts val="0"/>
              </a:spcBef>
              <a:buClr>
                <a:srgbClr val="FFFFFF"/>
              </a:buClr>
              <a:buNone/>
              <a:defRPr sz="2400" b="0" i="0" u="none" strike="noStrike" cap="none">
                <a:solidFill>
                  <a:srgbClr val="FFFFFF"/>
                </a:solidFill>
              </a:defRPr>
            </a:lvl1pPr>
            <a:lvl2pPr marL="0" marR="0" lvl="1" indent="0" algn="l" rtl="0">
              <a:spcBef>
                <a:spcPts val="0"/>
              </a:spcBef>
              <a:buNone/>
              <a:defRPr sz="1400" b="0" i="0" u="none" strike="noStrike" cap="none">
                <a:latin typeface="Arial"/>
                <a:ea typeface="Arial"/>
                <a:cs typeface="Arial"/>
                <a:sym typeface="Arial"/>
              </a:defRPr>
            </a:lvl2pPr>
            <a:lvl3pPr marL="0" marR="0" lvl="2" indent="0" algn="l" rtl="0">
              <a:spcBef>
                <a:spcPts val="0"/>
              </a:spcBef>
              <a:buNone/>
              <a:defRPr sz="1400" b="0" i="0" u="none" strike="noStrike" cap="none">
                <a:latin typeface="Arial"/>
                <a:ea typeface="Arial"/>
                <a:cs typeface="Arial"/>
                <a:sym typeface="Arial"/>
              </a:defRPr>
            </a:lvl3pPr>
            <a:lvl4pPr marL="0" marR="0" lvl="3" indent="0" algn="l" rtl="0">
              <a:spcBef>
                <a:spcPts val="0"/>
              </a:spcBef>
              <a:buNone/>
              <a:defRPr sz="1400" b="0" i="0" u="none" strike="noStrike" cap="none">
                <a:latin typeface="Arial"/>
                <a:ea typeface="Arial"/>
                <a:cs typeface="Arial"/>
                <a:sym typeface="Arial"/>
              </a:defRPr>
            </a:lvl4pPr>
            <a:lvl5pPr marL="0" marR="0" lvl="4" indent="0" algn="l" rtl="0">
              <a:spcBef>
                <a:spcPts val="0"/>
              </a:spcBef>
              <a:buNone/>
              <a:defRPr sz="1400" b="0" i="0" u="none" strike="noStrike" cap="none">
                <a:latin typeface="Arial"/>
                <a:ea typeface="Arial"/>
                <a:cs typeface="Arial"/>
                <a:sym typeface="Arial"/>
              </a:defRPr>
            </a:lvl5pPr>
            <a:lvl6pPr marL="0" marR="0" lvl="5" indent="0" algn="l" rtl="0">
              <a:spcBef>
                <a:spcPts val="0"/>
              </a:spcBef>
              <a:buNone/>
              <a:defRPr sz="1400" b="0" i="0" u="none" strike="noStrike" cap="none">
                <a:latin typeface="Arial"/>
                <a:ea typeface="Arial"/>
                <a:cs typeface="Arial"/>
                <a:sym typeface="Arial"/>
              </a:defRPr>
            </a:lvl6pPr>
            <a:lvl7pPr marL="0" marR="0" lvl="6" indent="0" algn="l" rtl="0">
              <a:spcBef>
                <a:spcPts val="0"/>
              </a:spcBef>
              <a:buNone/>
              <a:defRPr sz="1400" b="0" i="0" u="none" strike="noStrike" cap="none">
                <a:latin typeface="Arial"/>
                <a:ea typeface="Arial"/>
                <a:cs typeface="Arial"/>
                <a:sym typeface="Arial"/>
              </a:defRPr>
            </a:lvl7pPr>
            <a:lvl8pPr marL="0" marR="0" lvl="7" indent="0" algn="l" rtl="0">
              <a:spcBef>
                <a:spcPts val="0"/>
              </a:spcBef>
              <a:buNone/>
              <a:defRPr sz="1400" b="0" i="0" u="none" strike="noStrike" cap="none">
                <a:latin typeface="Arial"/>
                <a:ea typeface="Arial"/>
                <a:cs typeface="Arial"/>
                <a:sym typeface="Arial"/>
              </a:defRPr>
            </a:lvl8pPr>
            <a:lvl9pPr marL="0" marR="0" lvl="8" indent="0" algn="l" rtl="0">
              <a:spcBef>
                <a:spcPts val="0"/>
              </a:spcBef>
              <a:buNone/>
              <a:defRPr sz="1400" b="0" i="0" u="none" strike="noStrike" cap="none">
                <a:latin typeface="Arial"/>
                <a:ea typeface="Arial"/>
                <a:cs typeface="Arial"/>
                <a:sym typeface="Arial"/>
              </a:defRPr>
            </a:lvl9pPr>
          </a:lstStyle>
          <a:p>
            <a:endParaRPr/>
          </a:p>
        </p:txBody>
      </p:sp>
      <p:sp>
        <p:nvSpPr>
          <p:cNvPr id="255" name="Shape 255"/>
          <p:cNvSpPr/>
          <p:nvPr/>
        </p:nvSpPr>
        <p:spPr>
          <a:xfrm>
            <a:off x="2013203" y="4773674"/>
            <a:ext cx="776100" cy="285300"/>
          </a:xfrm>
          <a:prstGeom prst="rect">
            <a:avLst/>
          </a:prstGeom>
          <a:noFill/>
          <a:ln>
            <a:noFill/>
          </a:ln>
        </p:spPr>
        <p:txBody>
          <a:bodyPr lIns="91425" tIns="91425" rIns="91425" bIns="91425" anchor="t" anchorCtr="0">
            <a:noAutofit/>
          </a:bodyPr>
          <a:lstStyle/>
          <a:p>
            <a:pPr marL="0" marR="0" lvl="0" indent="0" algn="r" rtl="0">
              <a:spcBef>
                <a:spcPts val="0"/>
              </a:spcBef>
              <a:buSzPct val="25000"/>
              <a:buNone/>
            </a:pPr>
            <a:r>
              <a:rPr lang="en" sz="700" b="0" i="0" u="none" strike="noStrike" cap="none">
                <a:solidFill>
                  <a:srgbClr val="FFFFFF"/>
                </a:solidFill>
                <a:latin typeface="Roboto"/>
                <a:ea typeface="Roboto"/>
                <a:cs typeface="Roboto"/>
                <a:sym typeface="Roboto"/>
              </a:rPr>
              <a:t>8/11/2015</a:t>
            </a:r>
          </a:p>
        </p:txBody>
      </p:sp>
      <p:sp>
        <p:nvSpPr>
          <p:cNvPr id="256" name="Shape 256"/>
          <p:cNvSpPr/>
          <p:nvPr/>
        </p:nvSpPr>
        <p:spPr>
          <a:xfrm>
            <a:off x="19703" y="4773674"/>
            <a:ext cx="2117700" cy="285300"/>
          </a:xfrm>
          <a:prstGeom prst="rect">
            <a:avLst/>
          </a:prstGeom>
          <a:noFill/>
          <a:ln>
            <a:noFill/>
          </a:ln>
        </p:spPr>
        <p:txBody>
          <a:bodyPr lIns="91425" tIns="91425" rIns="91425" bIns="91425" anchor="t" anchorCtr="0">
            <a:noAutofit/>
          </a:bodyPr>
          <a:lstStyle/>
          <a:p>
            <a:pPr marL="0" marR="0" lvl="0" indent="0" algn="r" rtl="0">
              <a:spcBef>
                <a:spcPts val="0"/>
              </a:spcBef>
              <a:buSzPct val="25000"/>
              <a:buNone/>
            </a:pPr>
            <a:r>
              <a:rPr lang="en" sz="700" b="0" i="0" u="none" strike="noStrike" cap="none">
                <a:solidFill>
                  <a:srgbClr val="FFFFFF"/>
                </a:solidFill>
                <a:latin typeface="Roboto"/>
                <a:ea typeface="Roboto"/>
                <a:cs typeface="Roboto"/>
                <a:sym typeface="Roboto"/>
              </a:rPr>
              <a:t>Copyright 201</a:t>
            </a:r>
            <a:r>
              <a:rPr lang="en" sz="700">
                <a:solidFill>
                  <a:srgbClr val="FFFFFF"/>
                </a:solidFill>
                <a:latin typeface="Roboto"/>
                <a:ea typeface="Roboto"/>
                <a:cs typeface="Roboto"/>
                <a:sym typeface="Roboto"/>
              </a:rPr>
              <a:t>6</a:t>
            </a:r>
            <a:r>
              <a:rPr lang="en" sz="700" b="0" i="0" u="none" strike="noStrike" cap="none">
                <a:solidFill>
                  <a:srgbClr val="FFFFFF"/>
                </a:solidFill>
                <a:latin typeface="Roboto"/>
                <a:ea typeface="Roboto"/>
                <a:cs typeface="Roboto"/>
                <a:sym typeface="Roboto"/>
              </a:rPr>
              <a:t> Expero, Inc. All Rights Reserved</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365760" y="274319"/>
            <a:ext cx="8466600"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2800" b="0" i="0" u="none" strike="noStrike" cap="none">
                <a:solidFill>
                  <a:schemeClr val="dk1"/>
                </a:solidFill>
                <a:latin typeface="Calibri"/>
                <a:ea typeface="Calibri"/>
                <a:cs typeface="Calibri"/>
                <a:sym typeface="Calibri"/>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endParaRPr/>
          </a:p>
        </p:txBody>
      </p:sp>
      <p:sp>
        <p:nvSpPr>
          <p:cNvPr id="36" name="Shape 36"/>
          <p:cNvSpPr txBox="1">
            <a:spLocks noGrp="1"/>
          </p:cNvSpPr>
          <p:nvPr>
            <p:ph type="body" idx="1"/>
          </p:nvPr>
        </p:nvSpPr>
        <p:spPr>
          <a:xfrm>
            <a:off x="374669" y="984523"/>
            <a:ext cx="3999899"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Calibri"/>
              <a:buNone/>
              <a:defRPr sz="1600" b="0" i="0" u="none" strike="noStrike" cap="none">
                <a:solidFill>
                  <a:schemeClr val="dk2"/>
                </a:solidFill>
                <a:latin typeface="Calibri"/>
                <a:ea typeface="Calibri"/>
                <a:cs typeface="Calibri"/>
                <a:sym typeface="Calibri"/>
              </a:defRPr>
            </a:lvl1pPr>
            <a:lvl2pPr marL="457200" marR="0" lvl="1"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9pPr>
          </a:lstStyle>
          <a:p>
            <a:endParaRPr/>
          </a:p>
        </p:txBody>
      </p:sp>
      <p:sp>
        <p:nvSpPr>
          <p:cNvPr id="37" name="Shape 37"/>
          <p:cNvSpPr txBox="1">
            <a:spLocks noGrp="1"/>
          </p:cNvSpPr>
          <p:nvPr>
            <p:ph type="body" idx="2"/>
          </p:nvPr>
        </p:nvSpPr>
        <p:spPr>
          <a:xfrm>
            <a:off x="4832400" y="984523"/>
            <a:ext cx="3999899" cy="3416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Calibri"/>
              <a:buNone/>
              <a:defRPr sz="1600" b="0" i="0" u="none" strike="noStrike" cap="none">
                <a:solidFill>
                  <a:schemeClr val="dk2"/>
                </a:solidFill>
                <a:latin typeface="Calibri"/>
                <a:ea typeface="Calibri"/>
                <a:cs typeface="Calibri"/>
                <a:sym typeface="Calibri"/>
              </a:defRPr>
            </a:lvl1pPr>
            <a:lvl2pPr marL="457200" marR="0" lvl="1"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9pPr>
          </a:lstStyle>
          <a:p>
            <a:endParaRPr/>
          </a:p>
        </p:txBody>
      </p:sp>
      <p:sp>
        <p:nvSpPr>
          <p:cNvPr id="38" name="Shape 38"/>
          <p:cNvSpPr txBox="1">
            <a:spLocks noGrp="1"/>
          </p:cNvSpPr>
          <p:nvPr>
            <p:ph type="sldNum" idx="12"/>
          </p:nvPr>
        </p:nvSpPr>
        <p:spPr>
          <a:xfrm>
            <a:off x="8556684" y="4715055"/>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1"/>
              </a:buClr>
              <a:buSzPct val="25000"/>
              <a:buFont typeface="Calibri"/>
              <a:buNone/>
            </a:pPr>
            <a:fld id="{00000000-1234-1234-1234-123412341234}" type="slidenum">
              <a:rPr lang="en" sz="1000" b="0" i="0" u="none" strike="noStrike" cap="none">
                <a:solidFill>
                  <a:schemeClr val="dk1"/>
                </a:solidFill>
                <a:latin typeface="Calibri"/>
                <a:ea typeface="Calibri"/>
                <a:cs typeface="Calibri"/>
                <a:sym typeface="Calibri"/>
              </a:rPr>
              <a:t>‹#›</a:t>
            </a:fld>
            <a:endParaRPr lang="en" sz="10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itle and body 1">
    <p:spTree>
      <p:nvGrpSpPr>
        <p:cNvPr id="1" name="Shape 257"/>
        <p:cNvGrpSpPr/>
        <p:nvPr/>
      </p:nvGrpSpPr>
      <p:grpSpPr>
        <a:xfrm>
          <a:off x="0" y="0"/>
          <a:ext cx="0" cy="0"/>
          <a:chOff x="0" y="0"/>
          <a:chExt cx="0" cy="0"/>
        </a:xfrm>
      </p:grpSpPr>
      <p:pic>
        <p:nvPicPr>
          <p:cNvPr id="258" name="Shape 258"/>
          <p:cNvPicPr preferRelativeResize="0"/>
          <p:nvPr/>
        </p:nvPicPr>
        <p:blipFill rotWithShape="1">
          <a:blip r:embed="rId2">
            <a:alphaModFix/>
          </a:blip>
          <a:srcRect/>
          <a:stretch/>
        </p:blipFill>
        <p:spPr>
          <a:xfrm>
            <a:off x="8183075" y="4494600"/>
            <a:ext cx="960900" cy="648600"/>
          </a:xfrm>
          <a:prstGeom prst="rect">
            <a:avLst/>
          </a:prstGeom>
          <a:noFill/>
          <a:ln>
            <a:noFill/>
          </a:ln>
        </p:spPr>
      </p:pic>
      <p:sp>
        <p:nvSpPr>
          <p:cNvPr id="259" name="Shape 259"/>
          <p:cNvSpPr txBox="1">
            <a:spLocks noGrp="1"/>
          </p:cNvSpPr>
          <p:nvPr>
            <p:ph type="body" idx="1"/>
          </p:nvPr>
        </p:nvSpPr>
        <p:spPr>
          <a:xfrm>
            <a:off x="223949" y="768899"/>
            <a:ext cx="6797100" cy="372570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solidFill>
                  <a:srgbClr val="999999"/>
                </a:solidFill>
                <a:latin typeface="Arial"/>
                <a:ea typeface="Arial"/>
                <a:cs typeface="Arial"/>
                <a:sym typeface="Arial"/>
              </a:defRPr>
            </a:lvl1pPr>
            <a:lvl2pPr marL="88900" marR="0" lvl="1" indent="114300" algn="l" rtl="0">
              <a:spcBef>
                <a:spcPts val="0"/>
              </a:spcBef>
              <a:buClr>
                <a:srgbClr val="999999"/>
              </a:buClr>
              <a:buSzPct val="100000"/>
              <a:buFont typeface="Arial"/>
              <a:buChar char="●"/>
              <a:defRPr sz="1800" b="0" i="0" u="none" strike="noStrike" cap="none">
                <a:solidFill>
                  <a:srgbClr val="999999"/>
                </a:solidFill>
                <a:latin typeface="Arial"/>
                <a:ea typeface="Arial"/>
                <a:cs typeface="Arial"/>
                <a:sym typeface="Arial"/>
              </a:defRPr>
            </a:lvl2pPr>
            <a:lvl3pPr marL="177800" marR="0" lvl="2" indent="114300" algn="l" rtl="0">
              <a:spcBef>
                <a:spcPts val="0"/>
              </a:spcBef>
              <a:buClr>
                <a:srgbClr val="999999"/>
              </a:buClr>
              <a:buSzPct val="100000"/>
              <a:buFont typeface="Arial"/>
              <a:buChar char="●"/>
              <a:defRPr sz="1800" b="0" i="0" u="none" strike="noStrike" cap="none">
                <a:solidFill>
                  <a:srgbClr val="999999"/>
                </a:solidFill>
                <a:latin typeface="Arial"/>
                <a:ea typeface="Arial"/>
                <a:cs typeface="Arial"/>
                <a:sym typeface="Arial"/>
              </a:defRPr>
            </a:lvl3pPr>
            <a:lvl4pPr marL="254000" marR="0" lvl="3" indent="0" algn="l" rtl="0">
              <a:spcBef>
                <a:spcPts val="0"/>
              </a:spcBef>
              <a:buNone/>
              <a:defRPr sz="1800" b="0" i="0" u="none" strike="noStrike" cap="none">
                <a:solidFill>
                  <a:srgbClr val="999999"/>
                </a:solidFill>
                <a:latin typeface="Arial"/>
                <a:ea typeface="Arial"/>
                <a:cs typeface="Arial"/>
                <a:sym typeface="Arial"/>
              </a:defRPr>
            </a:lvl4pPr>
            <a:lvl5pPr marL="342900" marR="0" lvl="4" indent="0" algn="l" rtl="0">
              <a:spcBef>
                <a:spcPts val="0"/>
              </a:spcBef>
              <a:buNone/>
              <a:defRPr sz="1800" b="0" i="0" u="none" strike="noStrike" cap="none">
                <a:solidFill>
                  <a:srgbClr val="999999"/>
                </a:solidFill>
                <a:latin typeface="Arial"/>
                <a:ea typeface="Arial"/>
                <a:cs typeface="Arial"/>
                <a:sym typeface="Arial"/>
              </a:defRPr>
            </a:lvl5pPr>
            <a:lvl6pPr marL="431800" marR="0" lvl="5" indent="0" algn="l" rtl="0">
              <a:spcBef>
                <a:spcPts val="0"/>
              </a:spcBef>
              <a:buNone/>
              <a:defRPr sz="1400" b="0" i="0" u="none" strike="noStrike" cap="none">
                <a:latin typeface="Arial"/>
                <a:ea typeface="Arial"/>
                <a:cs typeface="Arial"/>
                <a:sym typeface="Arial"/>
              </a:defRPr>
            </a:lvl6pPr>
            <a:lvl7pPr marL="520700" marR="0" lvl="6" indent="0" algn="l" rtl="0">
              <a:spcBef>
                <a:spcPts val="0"/>
              </a:spcBef>
              <a:buNone/>
              <a:defRPr sz="1400" b="0" i="0" u="none" strike="noStrike" cap="none">
                <a:latin typeface="Arial"/>
                <a:ea typeface="Arial"/>
                <a:cs typeface="Arial"/>
                <a:sym typeface="Arial"/>
              </a:defRPr>
            </a:lvl7pPr>
            <a:lvl8pPr marL="596900" marR="0" lvl="7" indent="0" algn="l" rtl="0">
              <a:spcBef>
                <a:spcPts val="0"/>
              </a:spcBef>
              <a:buNone/>
              <a:defRPr sz="1400" b="0" i="0" u="none" strike="noStrike" cap="none">
                <a:latin typeface="Arial"/>
                <a:ea typeface="Arial"/>
                <a:cs typeface="Arial"/>
                <a:sym typeface="Arial"/>
              </a:defRPr>
            </a:lvl8pPr>
            <a:lvl9pPr marL="685800" marR="0" lvl="8" indent="0" algn="l" rtl="0">
              <a:spcBef>
                <a:spcPts val="0"/>
              </a:spcBef>
              <a:buNone/>
              <a:defRPr sz="1400" b="0" i="0" u="none" strike="noStrike" cap="none">
                <a:latin typeface="Arial"/>
                <a:ea typeface="Arial"/>
                <a:cs typeface="Arial"/>
                <a:sym typeface="Arial"/>
              </a:defRPr>
            </a:lvl9pPr>
          </a:lstStyle>
          <a:p>
            <a:endParaRPr/>
          </a:p>
        </p:txBody>
      </p:sp>
      <p:sp>
        <p:nvSpPr>
          <p:cNvPr id="260" name="Shape 260"/>
          <p:cNvSpPr txBox="1">
            <a:spLocks noGrp="1"/>
          </p:cNvSpPr>
          <p:nvPr>
            <p:ph type="sldNum" idx="12"/>
          </p:nvPr>
        </p:nvSpPr>
        <p:spPr>
          <a:xfrm>
            <a:off x="8453537" y="4779487"/>
            <a:ext cx="548700" cy="321600"/>
          </a:xfrm>
          <a:prstGeom prst="rect">
            <a:avLst/>
          </a:prstGeom>
          <a:noFill/>
          <a:ln>
            <a:noFill/>
          </a:ln>
        </p:spPr>
        <p:txBody>
          <a:bodyPr lIns="91425" tIns="91425" rIns="91425" bIns="91425" anchor="ctr" anchorCtr="0">
            <a:noAutofit/>
          </a:bodyPr>
          <a:lstStyle/>
          <a:p>
            <a:pPr marL="0" marR="0" lvl="0" indent="0" algn="r" rtl="0">
              <a:spcBef>
                <a:spcPts val="0"/>
              </a:spcBef>
              <a:buSzPct val="25000"/>
              <a:buNone/>
            </a:pPr>
            <a:fld id="{00000000-1234-1234-1234-123412341234}" type="slidenum">
              <a:rPr lang="en" sz="1000" b="0" i="0" u="none" strike="noStrike" cap="none">
                <a:latin typeface="Arial"/>
                <a:ea typeface="Arial"/>
                <a:cs typeface="Arial"/>
                <a:sym typeface="Arial"/>
              </a:rPr>
              <a:t>‹#›</a:t>
            </a:fld>
            <a:endParaRPr lang="en" sz="1000" b="0" i="0" u="none" strike="noStrike" cap="none">
              <a:latin typeface="Arial"/>
              <a:ea typeface="Arial"/>
              <a:cs typeface="Arial"/>
              <a:sym typeface="Arial"/>
            </a:endParaRPr>
          </a:p>
        </p:txBody>
      </p:sp>
      <p:pic>
        <p:nvPicPr>
          <p:cNvPr id="261" name="Shape 261"/>
          <p:cNvPicPr preferRelativeResize="0"/>
          <p:nvPr/>
        </p:nvPicPr>
        <p:blipFill rotWithShape="1">
          <a:blip r:embed="rId3">
            <a:alphaModFix/>
          </a:blip>
          <a:srcRect/>
          <a:stretch/>
        </p:blipFill>
        <p:spPr>
          <a:xfrm>
            <a:off x="7254850" y="4773674"/>
            <a:ext cx="1071900" cy="292800"/>
          </a:xfrm>
          <a:prstGeom prst="rect">
            <a:avLst/>
          </a:prstGeom>
          <a:noFill/>
          <a:ln>
            <a:noFill/>
          </a:ln>
        </p:spPr>
      </p:pic>
      <p:pic>
        <p:nvPicPr>
          <p:cNvPr id="262" name="Shape 262"/>
          <p:cNvPicPr preferRelativeResize="0"/>
          <p:nvPr/>
        </p:nvPicPr>
        <p:blipFill rotWithShape="1">
          <a:blip r:embed="rId4">
            <a:alphaModFix/>
          </a:blip>
          <a:srcRect/>
          <a:stretch/>
        </p:blipFill>
        <p:spPr>
          <a:xfrm rot="-5400000">
            <a:off x="8324621" y="4913549"/>
            <a:ext cx="446700" cy="13200"/>
          </a:xfrm>
          <a:prstGeom prst="rect">
            <a:avLst/>
          </a:prstGeom>
          <a:noFill/>
          <a:ln>
            <a:noFill/>
          </a:ln>
        </p:spPr>
      </p:pic>
      <p:sp>
        <p:nvSpPr>
          <p:cNvPr id="263" name="Shape 263"/>
          <p:cNvSpPr/>
          <p:nvPr/>
        </p:nvSpPr>
        <p:spPr>
          <a:xfrm>
            <a:off x="4270575" y="4773674"/>
            <a:ext cx="2117700" cy="285300"/>
          </a:xfrm>
          <a:prstGeom prst="rect">
            <a:avLst/>
          </a:prstGeom>
          <a:noFill/>
          <a:ln>
            <a:noFill/>
          </a:ln>
        </p:spPr>
        <p:txBody>
          <a:bodyPr lIns="91425" tIns="91425" rIns="91425" bIns="91425" anchor="t" anchorCtr="0">
            <a:noAutofit/>
          </a:bodyPr>
          <a:lstStyle/>
          <a:p>
            <a:pPr marL="0" marR="0" lvl="0" indent="0" algn="r" rtl="0">
              <a:spcBef>
                <a:spcPts val="0"/>
              </a:spcBef>
              <a:buSzPct val="25000"/>
              <a:buNone/>
            </a:pPr>
            <a:r>
              <a:rPr lang="en" sz="700" b="0" i="0" u="none" strike="noStrike" cap="none">
                <a:solidFill>
                  <a:srgbClr val="B7B7B7"/>
                </a:solidFill>
                <a:latin typeface="Helvetica Neue"/>
                <a:ea typeface="Helvetica Neue"/>
                <a:cs typeface="Helvetica Neue"/>
                <a:sym typeface="Helvetica Neue"/>
              </a:rPr>
              <a:t>Copyright 201</a:t>
            </a:r>
            <a:r>
              <a:rPr lang="en" sz="700">
                <a:solidFill>
                  <a:srgbClr val="B7B7B7"/>
                </a:solidFill>
                <a:latin typeface="Helvetica Neue"/>
                <a:ea typeface="Helvetica Neue"/>
                <a:cs typeface="Helvetica Neue"/>
                <a:sym typeface="Helvetica Neue"/>
              </a:rPr>
              <a:t>6</a:t>
            </a:r>
            <a:r>
              <a:rPr lang="en" sz="700" b="0" i="0" u="none" strike="noStrike" cap="none">
                <a:solidFill>
                  <a:srgbClr val="B7B7B7"/>
                </a:solidFill>
                <a:latin typeface="Helvetica Neue"/>
                <a:ea typeface="Helvetica Neue"/>
                <a:cs typeface="Helvetica Neue"/>
                <a:sym typeface="Helvetica Neue"/>
              </a:rPr>
              <a:t> Expero, Inc. All Rights Reserved</a:t>
            </a:r>
          </a:p>
        </p:txBody>
      </p:sp>
      <p:sp>
        <p:nvSpPr>
          <p:cNvPr id="264" name="Shape 264"/>
          <p:cNvSpPr txBox="1">
            <a:spLocks noGrp="1"/>
          </p:cNvSpPr>
          <p:nvPr>
            <p:ph type="title"/>
          </p:nvPr>
        </p:nvSpPr>
        <p:spPr>
          <a:xfrm>
            <a:off x="178624" y="217099"/>
            <a:ext cx="8229600" cy="573000"/>
          </a:xfrm>
          <a:prstGeom prst="rect">
            <a:avLst/>
          </a:prstGeom>
          <a:noFill/>
          <a:ln>
            <a:noFill/>
          </a:ln>
        </p:spPr>
        <p:txBody>
          <a:bodyPr lIns="91425" tIns="91425" rIns="91425" bIns="91425" anchor="b" anchorCtr="0"/>
          <a:lstStyle>
            <a:lvl1pPr marL="0" marR="0" lvl="0" indent="0" algn="l" rtl="0">
              <a:spcBef>
                <a:spcPts val="0"/>
              </a:spcBef>
              <a:buNone/>
              <a:defRPr sz="2400" b="0" i="0" u="none" strike="noStrike" cap="none">
                <a:solidFill>
                  <a:srgbClr val="434343"/>
                </a:solidFill>
              </a:defRPr>
            </a:lvl1pPr>
            <a:lvl2pPr marL="0" marR="0" lvl="1" indent="0" algn="l" rtl="0">
              <a:spcBef>
                <a:spcPts val="0"/>
              </a:spcBef>
              <a:buNone/>
              <a:defRPr sz="1400" b="0" i="0" u="none" strike="noStrike" cap="none">
                <a:latin typeface="Arial"/>
                <a:ea typeface="Arial"/>
                <a:cs typeface="Arial"/>
                <a:sym typeface="Arial"/>
              </a:defRPr>
            </a:lvl2pPr>
            <a:lvl3pPr marL="0" marR="0" lvl="2" indent="0" algn="l" rtl="0">
              <a:spcBef>
                <a:spcPts val="0"/>
              </a:spcBef>
              <a:buNone/>
              <a:defRPr sz="1400" b="0" i="0" u="none" strike="noStrike" cap="none">
                <a:latin typeface="Arial"/>
                <a:ea typeface="Arial"/>
                <a:cs typeface="Arial"/>
                <a:sym typeface="Arial"/>
              </a:defRPr>
            </a:lvl3pPr>
            <a:lvl4pPr marL="0" marR="0" lvl="3" indent="0" algn="l" rtl="0">
              <a:spcBef>
                <a:spcPts val="0"/>
              </a:spcBef>
              <a:buNone/>
              <a:defRPr sz="1400" b="0" i="0" u="none" strike="noStrike" cap="none">
                <a:latin typeface="Arial"/>
                <a:ea typeface="Arial"/>
                <a:cs typeface="Arial"/>
                <a:sym typeface="Arial"/>
              </a:defRPr>
            </a:lvl4pPr>
            <a:lvl5pPr marL="0" marR="0" lvl="4" indent="0" algn="l" rtl="0">
              <a:spcBef>
                <a:spcPts val="0"/>
              </a:spcBef>
              <a:buNone/>
              <a:defRPr sz="1400" b="0" i="0" u="none" strike="noStrike" cap="none">
                <a:latin typeface="Arial"/>
                <a:ea typeface="Arial"/>
                <a:cs typeface="Arial"/>
                <a:sym typeface="Arial"/>
              </a:defRPr>
            </a:lvl5pPr>
            <a:lvl6pPr marL="0" marR="0" lvl="5" indent="0" algn="l" rtl="0">
              <a:spcBef>
                <a:spcPts val="0"/>
              </a:spcBef>
              <a:buNone/>
              <a:defRPr sz="1400" b="0" i="0" u="none" strike="noStrike" cap="none">
                <a:latin typeface="Arial"/>
                <a:ea typeface="Arial"/>
                <a:cs typeface="Arial"/>
                <a:sym typeface="Arial"/>
              </a:defRPr>
            </a:lvl6pPr>
            <a:lvl7pPr marL="0" marR="0" lvl="6" indent="0" algn="l" rtl="0">
              <a:spcBef>
                <a:spcPts val="0"/>
              </a:spcBef>
              <a:buNone/>
              <a:defRPr sz="1400" b="0" i="0" u="none" strike="noStrike" cap="none">
                <a:latin typeface="Arial"/>
                <a:ea typeface="Arial"/>
                <a:cs typeface="Arial"/>
                <a:sym typeface="Arial"/>
              </a:defRPr>
            </a:lvl7pPr>
            <a:lvl8pPr marL="0" marR="0" lvl="7" indent="0" algn="l" rtl="0">
              <a:spcBef>
                <a:spcPts val="0"/>
              </a:spcBef>
              <a:buNone/>
              <a:defRPr sz="1400" b="0" i="0" u="none" strike="noStrike" cap="none">
                <a:latin typeface="Arial"/>
                <a:ea typeface="Arial"/>
                <a:cs typeface="Arial"/>
                <a:sym typeface="Arial"/>
              </a:defRPr>
            </a:lvl8pPr>
            <a:lvl9pPr marL="0" marR="0" lvl="8" indent="0" algn="l" rtl="0">
              <a:spcBef>
                <a:spcPts val="0"/>
              </a:spcBef>
              <a:buNone/>
              <a:defRPr sz="1400" b="0" i="0" u="none" strike="noStrike" cap="none">
                <a:latin typeface="Arial"/>
                <a:ea typeface="Arial"/>
                <a:cs typeface="Arial"/>
                <a:sym typeface="Aria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65"/>
        <p:cNvGrpSpPr/>
        <p:nvPr/>
      </p:nvGrpSpPr>
      <p:grpSpPr>
        <a:xfrm>
          <a:off x="0" y="0"/>
          <a:ext cx="0" cy="0"/>
          <a:chOff x="0" y="0"/>
          <a:chExt cx="0" cy="0"/>
        </a:xfrm>
      </p:grpSpPr>
      <p:sp>
        <p:nvSpPr>
          <p:cNvPr id="266" name="Shape 266"/>
          <p:cNvSpPr txBox="1">
            <a:spLocks noGrp="1"/>
          </p:cNvSpPr>
          <p:nvPr>
            <p:ph type="title"/>
          </p:nvPr>
        </p:nvSpPr>
        <p:spPr>
          <a:xfrm>
            <a:off x="381000" y="171450"/>
            <a:ext cx="7772400" cy="457200"/>
          </a:xfrm>
          <a:prstGeom prst="rect">
            <a:avLst/>
          </a:prstGeom>
          <a:noFill/>
          <a:ln>
            <a:noFill/>
          </a:ln>
        </p:spPr>
        <p:txBody>
          <a:bodyPr lIns="91425" tIns="91425" rIns="91425" bIns="91425" anchor="ctr" anchorCtr="0"/>
          <a:lstStyle>
            <a:lvl1pPr lvl="0" algn="l" rtl="0">
              <a:spcBef>
                <a:spcPts val="0"/>
              </a:spcBef>
              <a:spcAft>
                <a:spcPts val="0"/>
              </a:spcAft>
              <a:buFont typeface="Lato"/>
              <a:defRPr sz="2800">
                <a:solidFill>
                  <a:schemeClr val="lt1"/>
                </a:solidFill>
                <a:latin typeface="Lato"/>
                <a:ea typeface="Lato"/>
                <a:cs typeface="Lato"/>
                <a:sym typeface="Lato"/>
              </a:defRPr>
            </a:lvl1pPr>
            <a:lvl2pPr lvl="1" algn="l" rtl="0">
              <a:spcBef>
                <a:spcPts val="0"/>
              </a:spcBef>
              <a:spcAft>
                <a:spcPts val="0"/>
              </a:spcAft>
              <a:defRPr sz="2800">
                <a:solidFill>
                  <a:schemeClr val="lt1"/>
                </a:solidFill>
                <a:latin typeface="Trebuchet MS"/>
                <a:ea typeface="Trebuchet MS"/>
                <a:cs typeface="Trebuchet MS"/>
                <a:sym typeface="Trebuchet MS"/>
              </a:defRPr>
            </a:lvl2pPr>
            <a:lvl3pPr lvl="2" algn="l" rtl="0">
              <a:spcBef>
                <a:spcPts val="0"/>
              </a:spcBef>
              <a:spcAft>
                <a:spcPts val="0"/>
              </a:spcAft>
              <a:defRPr sz="2800">
                <a:solidFill>
                  <a:schemeClr val="lt1"/>
                </a:solidFill>
                <a:latin typeface="Trebuchet MS"/>
                <a:ea typeface="Trebuchet MS"/>
                <a:cs typeface="Trebuchet MS"/>
                <a:sym typeface="Trebuchet MS"/>
              </a:defRPr>
            </a:lvl3pPr>
            <a:lvl4pPr lvl="3" algn="l" rtl="0">
              <a:spcBef>
                <a:spcPts val="0"/>
              </a:spcBef>
              <a:spcAft>
                <a:spcPts val="0"/>
              </a:spcAft>
              <a:defRPr sz="2800">
                <a:solidFill>
                  <a:schemeClr val="lt1"/>
                </a:solidFill>
                <a:latin typeface="Trebuchet MS"/>
                <a:ea typeface="Trebuchet MS"/>
                <a:cs typeface="Trebuchet MS"/>
                <a:sym typeface="Trebuchet MS"/>
              </a:defRPr>
            </a:lvl4pPr>
            <a:lvl5pPr lvl="4" algn="l" rtl="0">
              <a:spcBef>
                <a:spcPts val="0"/>
              </a:spcBef>
              <a:spcAft>
                <a:spcPts val="0"/>
              </a:spcAft>
              <a:defRPr sz="2800">
                <a:solidFill>
                  <a:schemeClr val="lt1"/>
                </a:solidFill>
                <a:latin typeface="Trebuchet MS"/>
                <a:ea typeface="Trebuchet MS"/>
                <a:cs typeface="Trebuchet MS"/>
                <a:sym typeface="Trebuchet MS"/>
              </a:defRPr>
            </a:lvl5pPr>
            <a:lvl6pPr marL="457200" lvl="5" algn="l" rtl="0">
              <a:spcBef>
                <a:spcPts val="0"/>
              </a:spcBef>
              <a:spcAft>
                <a:spcPts val="0"/>
              </a:spcAft>
              <a:defRPr sz="2800">
                <a:solidFill>
                  <a:schemeClr val="lt1"/>
                </a:solidFill>
                <a:latin typeface="Trebuchet MS"/>
                <a:ea typeface="Trebuchet MS"/>
                <a:cs typeface="Trebuchet MS"/>
                <a:sym typeface="Trebuchet MS"/>
              </a:defRPr>
            </a:lvl6pPr>
            <a:lvl7pPr marL="914400" lvl="6" algn="l" rtl="0">
              <a:spcBef>
                <a:spcPts val="0"/>
              </a:spcBef>
              <a:spcAft>
                <a:spcPts val="0"/>
              </a:spcAft>
              <a:defRPr sz="2800">
                <a:solidFill>
                  <a:schemeClr val="lt1"/>
                </a:solidFill>
                <a:latin typeface="Trebuchet MS"/>
                <a:ea typeface="Trebuchet MS"/>
                <a:cs typeface="Trebuchet MS"/>
                <a:sym typeface="Trebuchet MS"/>
              </a:defRPr>
            </a:lvl7pPr>
            <a:lvl8pPr marL="1371600" lvl="7" algn="l" rtl="0">
              <a:spcBef>
                <a:spcPts val="0"/>
              </a:spcBef>
              <a:spcAft>
                <a:spcPts val="0"/>
              </a:spcAft>
              <a:defRPr sz="2800">
                <a:solidFill>
                  <a:schemeClr val="lt1"/>
                </a:solidFill>
                <a:latin typeface="Trebuchet MS"/>
                <a:ea typeface="Trebuchet MS"/>
                <a:cs typeface="Trebuchet MS"/>
                <a:sym typeface="Trebuchet MS"/>
              </a:defRPr>
            </a:lvl8pPr>
            <a:lvl9pPr marL="1828800" lvl="8" algn="l" rtl="0">
              <a:spcBef>
                <a:spcPts val="0"/>
              </a:spcBef>
              <a:spcAft>
                <a:spcPts val="0"/>
              </a:spcAft>
              <a:defRPr sz="2800">
                <a:solidFill>
                  <a:schemeClr val="lt1"/>
                </a:solidFill>
                <a:latin typeface="Trebuchet MS"/>
                <a:ea typeface="Trebuchet MS"/>
                <a:cs typeface="Trebuchet MS"/>
                <a:sym typeface="Trebuchet MS"/>
              </a:defRPr>
            </a:lvl9pPr>
          </a:lstStyle>
          <a:p>
            <a:endParaRPr/>
          </a:p>
        </p:txBody>
      </p:sp>
      <p:sp>
        <p:nvSpPr>
          <p:cNvPr id="267" name="Shape 267"/>
          <p:cNvSpPr txBox="1">
            <a:spLocks noGrp="1"/>
          </p:cNvSpPr>
          <p:nvPr>
            <p:ph type="body" idx="1"/>
          </p:nvPr>
        </p:nvSpPr>
        <p:spPr>
          <a:xfrm>
            <a:off x="609600" y="971550"/>
            <a:ext cx="3810000" cy="3543300"/>
          </a:xfrm>
          <a:prstGeom prst="rect">
            <a:avLst/>
          </a:prstGeom>
          <a:noFill/>
          <a:ln>
            <a:noFill/>
          </a:ln>
        </p:spPr>
        <p:txBody>
          <a:bodyPr lIns="91425" tIns="91425" rIns="91425" bIns="91425" anchor="t" anchorCtr="0"/>
          <a:lstStyle>
            <a:lvl1pPr lvl="0" rtl="0">
              <a:spcBef>
                <a:spcPts val="0"/>
              </a:spcBef>
              <a:buFont typeface="Lato"/>
              <a:defRPr sz="2800">
                <a:latin typeface="Lato"/>
                <a:ea typeface="Lato"/>
                <a:cs typeface="Lato"/>
                <a:sym typeface="Lato"/>
              </a:defRPr>
            </a:lvl1pPr>
            <a:lvl2pPr lvl="1" rtl="0">
              <a:spcBef>
                <a:spcPts val="0"/>
              </a:spcBef>
              <a:buFont typeface="Lato"/>
              <a:defRPr sz="2400">
                <a:latin typeface="Lato"/>
                <a:ea typeface="Lato"/>
                <a:cs typeface="Lato"/>
                <a:sym typeface="Lato"/>
              </a:defRPr>
            </a:lvl2pPr>
            <a:lvl3pPr lvl="2" rtl="0">
              <a:spcBef>
                <a:spcPts val="0"/>
              </a:spcBef>
              <a:buFont typeface="Lato"/>
              <a:defRPr sz="2000">
                <a:latin typeface="Lato"/>
                <a:ea typeface="Lato"/>
                <a:cs typeface="Lato"/>
                <a:sym typeface="Lato"/>
              </a:defRPr>
            </a:lvl3pPr>
            <a:lvl4pPr lvl="3" rtl="0">
              <a:spcBef>
                <a:spcPts val="0"/>
              </a:spcBef>
              <a:buFont typeface="Lato"/>
              <a:defRPr sz="1800">
                <a:latin typeface="Lato"/>
                <a:ea typeface="Lato"/>
                <a:cs typeface="Lato"/>
                <a:sym typeface="Lato"/>
              </a:defRPr>
            </a:lvl4pPr>
            <a:lvl5pPr lvl="4" rtl="0">
              <a:spcBef>
                <a:spcPts val="0"/>
              </a:spcBef>
              <a:buFont typeface="Lato"/>
              <a:defRPr sz="1800">
                <a:latin typeface="Lato"/>
                <a:ea typeface="Lato"/>
                <a:cs typeface="Lato"/>
                <a:sym typeface="Lato"/>
              </a:defRPr>
            </a:lvl5pPr>
            <a:lvl6pPr lvl="5" rtl="0">
              <a:spcBef>
                <a:spcPts val="0"/>
              </a:spcBef>
              <a:buFont typeface="Lato"/>
              <a:defRPr sz="1800">
                <a:latin typeface="Lato"/>
                <a:ea typeface="Lato"/>
                <a:cs typeface="Lato"/>
                <a:sym typeface="Lato"/>
              </a:defRPr>
            </a:lvl6pPr>
            <a:lvl7pPr lvl="6" rtl="0">
              <a:spcBef>
                <a:spcPts val="0"/>
              </a:spcBef>
              <a:buFont typeface="Lato"/>
              <a:defRPr sz="1800">
                <a:latin typeface="Lato"/>
                <a:ea typeface="Lato"/>
                <a:cs typeface="Lato"/>
                <a:sym typeface="Lato"/>
              </a:defRPr>
            </a:lvl7pPr>
            <a:lvl8pPr lvl="7" rtl="0">
              <a:spcBef>
                <a:spcPts val="0"/>
              </a:spcBef>
              <a:buFont typeface="Lato"/>
              <a:defRPr sz="1800">
                <a:latin typeface="Lato"/>
                <a:ea typeface="Lato"/>
                <a:cs typeface="Lato"/>
                <a:sym typeface="Lato"/>
              </a:defRPr>
            </a:lvl8pPr>
            <a:lvl9pPr lvl="8" rtl="0">
              <a:spcBef>
                <a:spcPts val="0"/>
              </a:spcBef>
              <a:buFont typeface="Lato"/>
              <a:defRPr sz="1800">
                <a:latin typeface="Lato"/>
                <a:ea typeface="Lato"/>
                <a:cs typeface="Lato"/>
                <a:sym typeface="Lato"/>
              </a:defRPr>
            </a:lvl9pPr>
          </a:lstStyle>
          <a:p>
            <a:endParaRPr/>
          </a:p>
        </p:txBody>
      </p:sp>
      <p:sp>
        <p:nvSpPr>
          <p:cNvPr id="268" name="Shape 268"/>
          <p:cNvSpPr txBox="1">
            <a:spLocks noGrp="1"/>
          </p:cNvSpPr>
          <p:nvPr>
            <p:ph type="body" idx="2"/>
          </p:nvPr>
        </p:nvSpPr>
        <p:spPr>
          <a:xfrm>
            <a:off x="4572000" y="971550"/>
            <a:ext cx="3810000" cy="3543300"/>
          </a:xfrm>
          <a:prstGeom prst="rect">
            <a:avLst/>
          </a:prstGeom>
          <a:noFill/>
          <a:ln>
            <a:noFill/>
          </a:ln>
        </p:spPr>
        <p:txBody>
          <a:bodyPr lIns="91425" tIns="91425" rIns="91425" bIns="91425" anchor="t" anchorCtr="0"/>
          <a:lstStyle>
            <a:lvl1pPr lvl="0" rtl="0">
              <a:spcBef>
                <a:spcPts val="0"/>
              </a:spcBef>
              <a:buFont typeface="Lato"/>
              <a:defRPr sz="2800">
                <a:latin typeface="Lato"/>
                <a:ea typeface="Lato"/>
                <a:cs typeface="Lato"/>
                <a:sym typeface="Lato"/>
              </a:defRPr>
            </a:lvl1pPr>
            <a:lvl2pPr lvl="1" rtl="0">
              <a:spcBef>
                <a:spcPts val="0"/>
              </a:spcBef>
              <a:buFont typeface="Lato"/>
              <a:defRPr sz="2400">
                <a:latin typeface="Lato"/>
                <a:ea typeface="Lato"/>
                <a:cs typeface="Lato"/>
                <a:sym typeface="Lato"/>
              </a:defRPr>
            </a:lvl2pPr>
            <a:lvl3pPr lvl="2" rtl="0">
              <a:spcBef>
                <a:spcPts val="0"/>
              </a:spcBef>
              <a:buFont typeface="Lato"/>
              <a:defRPr sz="2000">
                <a:latin typeface="Lato"/>
                <a:ea typeface="Lato"/>
                <a:cs typeface="Lato"/>
                <a:sym typeface="Lato"/>
              </a:defRPr>
            </a:lvl3pPr>
            <a:lvl4pPr lvl="3" rtl="0">
              <a:spcBef>
                <a:spcPts val="0"/>
              </a:spcBef>
              <a:buFont typeface="Lato"/>
              <a:defRPr sz="1800">
                <a:latin typeface="Lato"/>
                <a:ea typeface="Lato"/>
                <a:cs typeface="Lato"/>
                <a:sym typeface="Lato"/>
              </a:defRPr>
            </a:lvl4pPr>
            <a:lvl5pPr lvl="4" rtl="0">
              <a:spcBef>
                <a:spcPts val="0"/>
              </a:spcBef>
              <a:buFont typeface="Lato"/>
              <a:defRPr sz="1800">
                <a:latin typeface="Lato"/>
                <a:ea typeface="Lato"/>
                <a:cs typeface="Lato"/>
                <a:sym typeface="Lato"/>
              </a:defRPr>
            </a:lvl5pPr>
            <a:lvl6pPr lvl="5" rtl="0">
              <a:spcBef>
                <a:spcPts val="0"/>
              </a:spcBef>
              <a:buFont typeface="Lato"/>
              <a:defRPr sz="1800">
                <a:latin typeface="Lato"/>
                <a:ea typeface="Lato"/>
                <a:cs typeface="Lato"/>
                <a:sym typeface="Lato"/>
              </a:defRPr>
            </a:lvl6pPr>
            <a:lvl7pPr lvl="6" rtl="0">
              <a:spcBef>
                <a:spcPts val="0"/>
              </a:spcBef>
              <a:buFont typeface="Lato"/>
              <a:defRPr sz="1800">
                <a:latin typeface="Lato"/>
                <a:ea typeface="Lato"/>
                <a:cs typeface="Lato"/>
                <a:sym typeface="Lato"/>
              </a:defRPr>
            </a:lvl7pPr>
            <a:lvl8pPr lvl="7" rtl="0">
              <a:spcBef>
                <a:spcPts val="0"/>
              </a:spcBef>
              <a:buFont typeface="Lato"/>
              <a:defRPr sz="1800">
                <a:latin typeface="Lato"/>
                <a:ea typeface="Lato"/>
                <a:cs typeface="Lato"/>
                <a:sym typeface="Lato"/>
              </a:defRPr>
            </a:lvl8pPr>
            <a:lvl9pPr lvl="8" rtl="0">
              <a:spcBef>
                <a:spcPts val="0"/>
              </a:spcBef>
              <a:buFont typeface="Lato"/>
              <a:defRPr sz="1800">
                <a:latin typeface="Lato"/>
                <a:ea typeface="Lato"/>
                <a:cs typeface="Lato"/>
                <a:sym typeface="Lato"/>
              </a:defRPr>
            </a:lvl9pPr>
          </a:lstStyle>
          <a:p>
            <a:endParaRPr/>
          </a:p>
        </p:txBody>
      </p:sp>
      <p:sp>
        <p:nvSpPr>
          <p:cNvPr id="269" name="Shape 269"/>
          <p:cNvSpPr txBox="1">
            <a:spLocks noGrp="1"/>
          </p:cNvSpPr>
          <p:nvPr>
            <p:ph type="ftr" idx="11"/>
          </p:nvPr>
        </p:nvSpPr>
        <p:spPr>
          <a:xfrm>
            <a:off x="609600" y="4686300"/>
            <a:ext cx="7772400" cy="342900"/>
          </a:xfrm>
          <a:prstGeom prst="rect">
            <a:avLst/>
          </a:prstGeom>
          <a:noFill/>
          <a:ln>
            <a:noFill/>
          </a:ln>
        </p:spPr>
        <p:txBody>
          <a:bodyPr lIns="91425" tIns="91425" rIns="91425" bIns="91425" anchor="t" anchorCtr="0"/>
          <a:lstStyle>
            <a:lvl1pPr marL="0" marR="0" lvl="0" indent="0" algn="ctr" rtl="0">
              <a:spcBef>
                <a:spcPts val="0"/>
              </a:spcBef>
              <a:spcAft>
                <a:spcPts val="0"/>
              </a:spcAft>
              <a:defRPr sz="1200" b="0" i="1" u="none" strike="noStrike" cap="none">
                <a:solidFill>
                  <a:schemeClr val="lt2"/>
                </a:solidFill>
                <a:latin typeface="Times New Roman"/>
                <a:ea typeface="Times New Roman"/>
                <a:cs typeface="Times New Roman"/>
                <a:sym typeface="Times New Roman"/>
              </a:defRPr>
            </a:lvl1pPr>
            <a:lvl2pPr marL="457200" marR="0" lvl="1" indent="0" algn="l" rtl="0">
              <a:spcBef>
                <a:spcPts val="0"/>
              </a:spcBef>
              <a:spcAft>
                <a:spcPts val="0"/>
              </a:spcAft>
              <a:defRPr sz="2400" b="0" i="0" u="none" strike="noStrike" cap="none">
                <a:solidFill>
                  <a:schemeClr val="dk1"/>
                </a:solidFill>
                <a:latin typeface="Times New Roman"/>
                <a:ea typeface="Times New Roman"/>
                <a:cs typeface="Times New Roman"/>
                <a:sym typeface="Times New Roman"/>
              </a:defRPr>
            </a:lvl2pPr>
            <a:lvl3pPr marL="914400" marR="0" lvl="2" indent="0" algn="l" rtl="0">
              <a:spcBef>
                <a:spcPts val="0"/>
              </a:spcBef>
              <a:spcAft>
                <a:spcPts val="0"/>
              </a:spcAft>
              <a:defRPr sz="2400" b="0" i="0" u="none" strike="noStrike" cap="none">
                <a:solidFill>
                  <a:schemeClr val="dk1"/>
                </a:solidFill>
                <a:latin typeface="Times New Roman"/>
                <a:ea typeface="Times New Roman"/>
                <a:cs typeface="Times New Roman"/>
                <a:sym typeface="Times New Roman"/>
              </a:defRPr>
            </a:lvl3pPr>
            <a:lvl4pPr marL="1371600" marR="0" lvl="3" indent="0" algn="l" rtl="0">
              <a:spcBef>
                <a:spcPts val="0"/>
              </a:spcBef>
              <a:spcAft>
                <a:spcPts val="0"/>
              </a:spcAft>
              <a:defRPr sz="2400" b="0" i="0" u="none" strike="noStrike" cap="none">
                <a:solidFill>
                  <a:schemeClr val="dk1"/>
                </a:solidFill>
                <a:latin typeface="Times New Roman"/>
                <a:ea typeface="Times New Roman"/>
                <a:cs typeface="Times New Roman"/>
                <a:sym typeface="Times New Roman"/>
              </a:defRPr>
            </a:lvl4pPr>
            <a:lvl5pPr marL="1828800" marR="0" lvl="4" indent="0" algn="l" rtl="0">
              <a:spcBef>
                <a:spcPts val="0"/>
              </a:spcBef>
              <a:spcAft>
                <a:spcPts val="0"/>
              </a:spcAft>
              <a:defRPr sz="2400" b="0" i="0" u="none" strike="noStrike" cap="none">
                <a:solidFill>
                  <a:schemeClr val="dk1"/>
                </a:solidFill>
                <a:latin typeface="Times New Roman"/>
                <a:ea typeface="Times New Roman"/>
                <a:cs typeface="Times New Roman"/>
                <a:sym typeface="Times New Roman"/>
              </a:defRPr>
            </a:lvl5pPr>
            <a:lvl6pPr marL="2286000" marR="0" lvl="5" indent="0" algn="l" rtl="0">
              <a:spcBef>
                <a:spcPts val="0"/>
              </a:spcBef>
              <a:defRPr sz="2400" b="0" i="0" u="none" strike="noStrike" cap="none">
                <a:solidFill>
                  <a:schemeClr val="dk1"/>
                </a:solidFill>
                <a:latin typeface="Times New Roman"/>
                <a:ea typeface="Times New Roman"/>
                <a:cs typeface="Times New Roman"/>
                <a:sym typeface="Times New Roman"/>
              </a:defRPr>
            </a:lvl6pPr>
            <a:lvl7pPr marL="2743200" marR="0" lvl="6" indent="0" algn="l" rtl="0">
              <a:spcBef>
                <a:spcPts val="0"/>
              </a:spcBef>
              <a:defRPr sz="2400" b="0" i="0" u="none" strike="noStrike" cap="none">
                <a:solidFill>
                  <a:schemeClr val="dk1"/>
                </a:solidFill>
                <a:latin typeface="Times New Roman"/>
                <a:ea typeface="Times New Roman"/>
                <a:cs typeface="Times New Roman"/>
                <a:sym typeface="Times New Roman"/>
              </a:defRPr>
            </a:lvl7pPr>
            <a:lvl8pPr marL="3200400" marR="0" lvl="7" indent="0" algn="l" rtl="0">
              <a:spcBef>
                <a:spcPts val="0"/>
              </a:spcBef>
              <a:defRPr sz="2400" b="0" i="0" u="none" strike="noStrike" cap="none">
                <a:solidFill>
                  <a:schemeClr val="dk1"/>
                </a:solidFill>
                <a:latin typeface="Times New Roman"/>
                <a:ea typeface="Times New Roman"/>
                <a:cs typeface="Times New Roman"/>
                <a:sym typeface="Times New Roman"/>
              </a:defRPr>
            </a:lvl8pPr>
            <a:lvl9pPr marL="3657600" marR="0" lvl="8" indent="0" algn="l" rtl="0">
              <a:spcBef>
                <a:spcPts val="0"/>
              </a:spcBef>
              <a:defRPr sz="2400" b="0" i="0" u="none" strike="noStrike" cap="none">
                <a:solidFill>
                  <a:schemeClr val="dk1"/>
                </a:solidFill>
                <a:latin typeface="Times New Roman"/>
                <a:ea typeface="Times New Roman"/>
                <a:cs typeface="Times New Roman"/>
                <a:sym typeface="Times New Roman"/>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365760" y="274319"/>
            <a:ext cx="8520599"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2800" b="0" i="0" u="none" strike="noStrike" cap="none">
                <a:solidFill>
                  <a:schemeClr val="dk1"/>
                </a:solidFill>
                <a:latin typeface="Calibri"/>
                <a:ea typeface="Calibri"/>
                <a:cs typeface="Calibri"/>
                <a:sym typeface="Calibri"/>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endParaRPr/>
          </a:p>
        </p:txBody>
      </p:sp>
      <p:sp>
        <p:nvSpPr>
          <p:cNvPr id="41" name="Shape 41"/>
          <p:cNvSpPr txBox="1">
            <a:spLocks noGrp="1"/>
          </p:cNvSpPr>
          <p:nvPr>
            <p:ph type="sldNum" idx="12"/>
          </p:nvPr>
        </p:nvSpPr>
        <p:spPr>
          <a:xfrm>
            <a:off x="8556684" y="4715055"/>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1"/>
              </a:buClr>
              <a:buSzPct val="25000"/>
              <a:buFont typeface="Calibri"/>
              <a:buNone/>
            </a:pPr>
            <a:fld id="{00000000-1234-1234-1234-123412341234}" type="slidenum">
              <a:rPr lang="en" sz="1000" b="0" i="0" u="none" strike="noStrike" cap="none">
                <a:solidFill>
                  <a:schemeClr val="dk1"/>
                </a:solidFill>
                <a:latin typeface="Calibri"/>
                <a:ea typeface="Calibri"/>
                <a:cs typeface="Calibri"/>
                <a:sym typeface="Calibri"/>
              </a:rPr>
              <a:t>‹#›</a:t>
            </a:fld>
            <a:endParaRPr lang="en" sz="10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42"/>
        <p:cNvGrpSpPr/>
        <p:nvPr/>
      </p:nvGrpSpPr>
      <p:grpSpPr>
        <a:xfrm>
          <a:off x="0" y="0"/>
          <a:ext cx="0" cy="0"/>
          <a:chOff x="0" y="0"/>
          <a:chExt cx="0" cy="0"/>
        </a:xfrm>
      </p:grpSpPr>
      <p:sp>
        <p:nvSpPr>
          <p:cNvPr id="43" name="Shape 43"/>
          <p:cNvSpPr txBox="1">
            <a:spLocks noGrp="1"/>
          </p:cNvSpPr>
          <p:nvPr>
            <p:ph type="title"/>
          </p:nvPr>
        </p:nvSpPr>
        <p:spPr>
          <a:xfrm>
            <a:off x="311700" y="555600"/>
            <a:ext cx="2807999" cy="755699"/>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Calibri"/>
              <a:buNone/>
              <a:defRPr sz="2400" b="0" i="0" u="none" strike="noStrike" cap="none">
                <a:solidFill>
                  <a:schemeClr val="dk1"/>
                </a:solidFill>
                <a:latin typeface="Calibri"/>
                <a:ea typeface="Calibri"/>
                <a:cs typeface="Calibri"/>
                <a:sym typeface="Calibri"/>
              </a:defRPr>
            </a:lvl1pPr>
            <a:lvl2pPr lvl="1" indent="0">
              <a:spcBef>
                <a:spcPts val="0"/>
              </a:spcBef>
              <a:buClr>
                <a:schemeClr val="dk1"/>
              </a:buClr>
              <a:buFont typeface="Arial"/>
              <a:buNone/>
              <a:defRPr sz="2400">
                <a:solidFill>
                  <a:schemeClr val="dk1"/>
                </a:solidFill>
              </a:defRPr>
            </a:lvl2pPr>
            <a:lvl3pPr lvl="2" indent="0">
              <a:spcBef>
                <a:spcPts val="0"/>
              </a:spcBef>
              <a:buClr>
                <a:schemeClr val="dk1"/>
              </a:buClr>
              <a:buFont typeface="Arial"/>
              <a:buNone/>
              <a:defRPr sz="2400">
                <a:solidFill>
                  <a:schemeClr val="dk1"/>
                </a:solidFill>
              </a:defRPr>
            </a:lvl3pPr>
            <a:lvl4pPr lvl="3" indent="0">
              <a:spcBef>
                <a:spcPts val="0"/>
              </a:spcBef>
              <a:buClr>
                <a:schemeClr val="dk1"/>
              </a:buClr>
              <a:buFont typeface="Arial"/>
              <a:buNone/>
              <a:defRPr sz="2400">
                <a:solidFill>
                  <a:schemeClr val="dk1"/>
                </a:solidFill>
              </a:defRPr>
            </a:lvl4pPr>
            <a:lvl5pPr lvl="4" indent="0">
              <a:spcBef>
                <a:spcPts val="0"/>
              </a:spcBef>
              <a:buClr>
                <a:schemeClr val="dk1"/>
              </a:buClr>
              <a:buFont typeface="Arial"/>
              <a:buNone/>
              <a:defRPr sz="2400">
                <a:solidFill>
                  <a:schemeClr val="dk1"/>
                </a:solidFill>
              </a:defRPr>
            </a:lvl5pPr>
            <a:lvl6pPr lvl="5" indent="0">
              <a:spcBef>
                <a:spcPts val="0"/>
              </a:spcBef>
              <a:buClr>
                <a:schemeClr val="dk1"/>
              </a:buClr>
              <a:buFont typeface="Arial"/>
              <a:buNone/>
              <a:defRPr sz="2400">
                <a:solidFill>
                  <a:schemeClr val="dk1"/>
                </a:solidFill>
              </a:defRPr>
            </a:lvl6pPr>
            <a:lvl7pPr lvl="6" indent="0">
              <a:spcBef>
                <a:spcPts val="0"/>
              </a:spcBef>
              <a:buClr>
                <a:schemeClr val="dk1"/>
              </a:buClr>
              <a:buFont typeface="Arial"/>
              <a:buNone/>
              <a:defRPr sz="2400">
                <a:solidFill>
                  <a:schemeClr val="dk1"/>
                </a:solidFill>
              </a:defRPr>
            </a:lvl7pPr>
            <a:lvl8pPr lvl="7" indent="0">
              <a:spcBef>
                <a:spcPts val="0"/>
              </a:spcBef>
              <a:buClr>
                <a:schemeClr val="dk1"/>
              </a:buClr>
              <a:buFont typeface="Arial"/>
              <a:buNone/>
              <a:defRPr sz="2400">
                <a:solidFill>
                  <a:schemeClr val="dk1"/>
                </a:solidFill>
              </a:defRPr>
            </a:lvl8pPr>
            <a:lvl9pPr lvl="8" indent="0">
              <a:spcBef>
                <a:spcPts val="0"/>
              </a:spcBef>
              <a:buClr>
                <a:schemeClr val="dk1"/>
              </a:buClr>
              <a:buFont typeface="Arial"/>
              <a:buNone/>
              <a:defRPr sz="2400">
                <a:solidFill>
                  <a:schemeClr val="dk1"/>
                </a:solidFill>
              </a:defRPr>
            </a:lvl9pPr>
          </a:lstStyle>
          <a:p>
            <a:endParaRPr/>
          </a:p>
        </p:txBody>
      </p:sp>
      <p:sp>
        <p:nvSpPr>
          <p:cNvPr id="44" name="Shape 44"/>
          <p:cNvSpPr txBox="1">
            <a:spLocks noGrp="1"/>
          </p:cNvSpPr>
          <p:nvPr>
            <p:ph type="body" idx="1"/>
          </p:nvPr>
        </p:nvSpPr>
        <p:spPr>
          <a:xfrm>
            <a:off x="311700" y="1389600"/>
            <a:ext cx="2807999" cy="31794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Calibri"/>
              <a:buNone/>
              <a:defRPr sz="1600" b="0" i="0" u="none" strike="noStrike" cap="none">
                <a:solidFill>
                  <a:schemeClr val="dk2"/>
                </a:solidFill>
                <a:latin typeface="Calibri"/>
                <a:ea typeface="Calibri"/>
                <a:cs typeface="Calibri"/>
                <a:sym typeface="Calibri"/>
              </a:defRPr>
            </a:lvl1pPr>
            <a:lvl2pPr marL="457200" marR="0" lvl="1"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200" b="0" i="0" u="none" strike="noStrike" cap="none">
                <a:solidFill>
                  <a:schemeClr val="dk2"/>
                </a:solidFill>
                <a:latin typeface="Arial"/>
                <a:ea typeface="Arial"/>
                <a:cs typeface="Arial"/>
                <a:sym typeface="Arial"/>
              </a:defRPr>
            </a:lvl9pPr>
          </a:lstStyle>
          <a:p>
            <a:endParaRPr/>
          </a:p>
        </p:txBody>
      </p:sp>
      <p:sp>
        <p:nvSpPr>
          <p:cNvPr id="45" name="Shape 45"/>
          <p:cNvSpPr txBox="1">
            <a:spLocks noGrp="1"/>
          </p:cNvSpPr>
          <p:nvPr>
            <p:ph type="sldNum" idx="12"/>
          </p:nvPr>
        </p:nvSpPr>
        <p:spPr>
          <a:xfrm>
            <a:off x="8556684" y="4715055"/>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1"/>
              </a:buClr>
              <a:buSzPct val="25000"/>
              <a:buFont typeface="Calibri"/>
              <a:buNone/>
            </a:pPr>
            <a:fld id="{00000000-1234-1234-1234-123412341234}" type="slidenum">
              <a:rPr lang="en" sz="1000" b="0" i="0" u="none" strike="noStrike" cap="none">
                <a:solidFill>
                  <a:schemeClr val="dk1"/>
                </a:solidFill>
                <a:latin typeface="Calibri"/>
                <a:ea typeface="Calibri"/>
                <a:cs typeface="Calibri"/>
                <a:sym typeface="Calibri"/>
              </a:rPr>
              <a:t>‹#›</a:t>
            </a:fld>
            <a:endParaRPr lang="en" sz="10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46"/>
        <p:cNvGrpSpPr/>
        <p:nvPr/>
      </p:nvGrpSpPr>
      <p:grpSpPr>
        <a:xfrm>
          <a:off x="0" y="0"/>
          <a:ext cx="0" cy="0"/>
          <a:chOff x="0" y="0"/>
          <a:chExt cx="0" cy="0"/>
        </a:xfrm>
      </p:grpSpPr>
      <p:sp>
        <p:nvSpPr>
          <p:cNvPr id="47" name="Shape 47"/>
          <p:cNvSpPr txBox="1">
            <a:spLocks noGrp="1"/>
          </p:cNvSpPr>
          <p:nvPr>
            <p:ph type="title"/>
          </p:nvPr>
        </p:nvSpPr>
        <p:spPr>
          <a:xfrm>
            <a:off x="490249" y="450150"/>
            <a:ext cx="7035000" cy="40908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Clr>
                <a:schemeClr val="dk1"/>
              </a:buClr>
              <a:buFont typeface="Calibri"/>
              <a:buNone/>
              <a:defRPr sz="4800" b="0" i="0" u="none" strike="noStrike" cap="none">
                <a:solidFill>
                  <a:srgbClr val="F55B0D"/>
                </a:solidFill>
                <a:latin typeface="Calibri"/>
                <a:ea typeface="Calibri"/>
                <a:cs typeface="Calibri"/>
                <a:sym typeface="Calibri"/>
              </a:defRPr>
            </a:lvl1pPr>
            <a:lvl2pPr lvl="1" indent="0">
              <a:spcBef>
                <a:spcPts val="0"/>
              </a:spcBef>
              <a:buClr>
                <a:schemeClr val="dk1"/>
              </a:buClr>
              <a:buFont typeface="Arial"/>
              <a:buNone/>
              <a:defRPr sz="4800">
                <a:solidFill>
                  <a:schemeClr val="dk1"/>
                </a:solidFill>
              </a:defRPr>
            </a:lvl2pPr>
            <a:lvl3pPr lvl="2" indent="0">
              <a:spcBef>
                <a:spcPts val="0"/>
              </a:spcBef>
              <a:buClr>
                <a:schemeClr val="dk1"/>
              </a:buClr>
              <a:buFont typeface="Arial"/>
              <a:buNone/>
              <a:defRPr sz="4800">
                <a:solidFill>
                  <a:schemeClr val="dk1"/>
                </a:solidFill>
              </a:defRPr>
            </a:lvl3pPr>
            <a:lvl4pPr lvl="3" indent="0">
              <a:spcBef>
                <a:spcPts val="0"/>
              </a:spcBef>
              <a:buClr>
                <a:schemeClr val="dk1"/>
              </a:buClr>
              <a:buFont typeface="Arial"/>
              <a:buNone/>
              <a:defRPr sz="4800">
                <a:solidFill>
                  <a:schemeClr val="dk1"/>
                </a:solidFill>
              </a:defRPr>
            </a:lvl4pPr>
            <a:lvl5pPr lvl="4" indent="0">
              <a:spcBef>
                <a:spcPts val="0"/>
              </a:spcBef>
              <a:buClr>
                <a:schemeClr val="dk1"/>
              </a:buClr>
              <a:buFont typeface="Arial"/>
              <a:buNone/>
              <a:defRPr sz="4800">
                <a:solidFill>
                  <a:schemeClr val="dk1"/>
                </a:solidFill>
              </a:defRPr>
            </a:lvl5pPr>
            <a:lvl6pPr lvl="5" indent="0">
              <a:spcBef>
                <a:spcPts val="0"/>
              </a:spcBef>
              <a:buClr>
                <a:schemeClr val="dk1"/>
              </a:buClr>
              <a:buFont typeface="Arial"/>
              <a:buNone/>
              <a:defRPr sz="4800">
                <a:solidFill>
                  <a:schemeClr val="dk1"/>
                </a:solidFill>
              </a:defRPr>
            </a:lvl6pPr>
            <a:lvl7pPr lvl="6" indent="0">
              <a:spcBef>
                <a:spcPts val="0"/>
              </a:spcBef>
              <a:buClr>
                <a:schemeClr val="dk1"/>
              </a:buClr>
              <a:buFont typeface="Arial"/>
              <a:buNone/>
              <a:defRPr sz="4800">
                <a:solidFill>
                  <a:schemeClr val="dk1"/>
                </a:solidFill>
              </a:defRPr>
            </a:lvl7pPr>
            <a:lvl8pPr lvl="7" indent="0">
              <a:spcBef>
                <a:spcPts val="0"/>
              </a:spcBef>
              <a:buClr>
                <a:schemeClr val="dk1"/>
              </a:buClr>
              <a:buFont typeface="Arial"/>
              <a:buNone/>
              <a:defRPr sz="4800">
                <a:solidFill>
                  <a:schemeClr val="dk1"/>
                </a:solidFill>
              </a:defRPr>
            </a:lvl8pPr>
            <a:lvl9pPr lvl="8" indent="0">
              <a:spcBef>
                <a:spcPts val="0"/>
              </a:spcBef>
              <a:buClr>
                <a:schemeClr val="dk1"/>
              </a:buClr>
              <a:buFont typeface="Arial"/>
              <a:buNone/>
              <a:defRPr sz="4800">
                <a:solidFill>
                  <a:schemeClr val="dk1"/>
                </a:solidFill>
              </a:defRPr>
            </a:lvl9pPr>
          </a:lstStyle>
          <a:p>
            <a:endParaRPr/>
          </a:p>
        </p:txBody>
      </p:sp>
      <p:sp>
        <p:nvSpPr>
          <p:cNvPr id="48" name="Shape 48"/>
          <p:cNvSpPr txBox="1">
            <a:spLocks noGrp="1"/>
          </p:cNvSpPr>
          <p:nvPr>
            <p:ph type="sldNum" idx="12"/>
          </p:nvPr>
        </p:nvSpPr>
        <p:spPr>
          <a:xfrm>
            <a:off x="8556684" y="4715055"/>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1"/>
              </a:buClr>
              <a:buSzPct val="25000"/>
              <a:buFont typeface="Calibri"/>
              <a:buNone/>
            </a:pPr>
            <a:fld id="{00000000-1234-1234-1234-123412341234}" type="slidenum">
              <a:rPr lang="en" sz="1000" b="0" i="0" u="none" strike="noStrike" cap="none">
                <a:solidFill>
                  <a:schemeClr val="dk1"/>
                </a:solidFill>
                <a:latin typeface="Calibri"/>
                <a:ea typeface="Calibri"/>
                <a:cs typeface="Calibri"/>
                <a:sym typeface="Calibri"/>
              </a:rPr>
              <a:t>‹#›</a:t>
            </a:fld>
            <a:endParaRPr lang="en" sz="10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9"/>
        <p:cNvGrpSpPr/>
        <p:nvPr/>
      </p:nvGrpSpPr>
      <p:grpSpPr>
        <a:xfrm>
          <a:off x="0" y="0"/>
          <a:ext cx="0" cy="0"/>
          <a:chOff x="0" y="0"/>
          <a:chExt cx="0" cy="0"/>
        </a:xfrm>
      </p:grpSpPr>
      <p:pic>
        <p:nvPicPr>
          <p:cNvPr id="50" name="Shape 50" descr="16:9 section.png"/>
          <p:cNvPicPr preferRelativeResize="0"/>
          <p:nvPr/>
        </p:nvPicPr>
        <p:blipFill rotWithShape="1">
          <a:blip r:embed="rId2">
            <a:alphaModFix/>
          </a:blip>
          <a:srcRect r="33429"/>
          <a:stretch/>
        </p:blipFill>
        <p:spPr>
          <a:xfrm>
            <a:off x="0" y="0"/>
            <a:ext cx="6087299" cy="5143499"/>
          </a:xfrm>
          <a:prstGeom prst="rect">
            <a:avLst/>
          </a:prstGeom>
          <a:noFill/>
          <a:ln>
            <a:noFill/>
          </a:ln>
        </p:spPr>
      </p:pic>
      <p:sp>
        <p:nvSpPr>
          <p:cNvPr id="51" name="Shape 51"/>
          <p:cNvSpPr/>
          <p:nvPr/>
        </p:nvSpPr>
        <p:spPr>
          <a:xfrm rot="10800000">
            <a:off x="2953631" y="599"/>
            <a:ext cx="3142800" cy="5142900"/>
          </a:xfrm>
          <a:prstGeom prst="rtTriangle">
            <a:avLst/>
          </a:prstGeom>
          <a:solidFill>
            <a:schemeClr val="lt1"/>
          </a:soli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52" name="Shape 52"/>
          <p:cNvSpPr txBox="1">
            <a:spLocks noGrp="1"/>
          </p:cNvSpPr>
          <p:nvPr>
            <p:ph type="title"/>
          </p:nvPr>
        </p:nvSpPr>
        <p:spPr>
          <a:xfrm>
            <a:off x="265500" y="1233175"/>
            <a:ext cx="4045199" cy="14823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Clr>
                <a:schemeClr val="dk1"/>
              </a:buClr>
              <a:buFont typeface="Calibri"/>
              <a:buNone/>
              <a:defRPr sz="4200" b="0" i="0" u="none" strike="noStrike" cap="none">
                <a:solidFill>
                  <a:schemeClr val="lt1"/>
                </a:solidFill>
                <a:latin typeface="Calibri"/>
                <a:ea typeface="Calibri"/>
                <a:cs typeface="Calibri"/>
                <a:sym typeface="Calibri"/>
              </a:defRPr>
            </a:lvl1pPr>
            <a:lvl2pPr lvl="1" indent="0" algn="ctr">
              <a:spcBef>
                <a:spcPts val="0"/>
              </a:spcBef>
              <a:buClr>
                <a:schemeClr val="dk1"/>
              </a:buClr>
              <a:buFont typeface="Arial"/>
              <a:buNone/>
              <a:defRPr sz="4200">
                <a:solidFill>
                  <a:schemeClr val="dk1"/>
                </a:solidFill>
              </a:defRPr>
            </a:lvl2pPr>
            <a:lvl3pPr lvl="2" indent="0" algn="ctr">
              <a:spcBef>
                <a:spcPts val="0"/>
              </a:spcBef>
              <a:buClr>
                <a:schemeClr val="dk1"/>
              </a:buClr>
              <a:buFont typeface="Arial"/>
              <a:buNone/>
              <a:defRPr sz="4200">
                <a:solidFill>
                  <a:schemeClr val="dk1"/>
                </a:solidFill>
              </a:defRPr>
            </a:lvl3pPr>
            <a:lvl4pPr lvl="3" indent="0" algn="ctr">
              <a:spcBef>
                <a:spcPts val="0"/>
              </a:spcBef>
              <a:buClr>
                <a:schemeClr val="dk1"/>
              </a:buClr>
              <a:buFont typeface="Arial"/>
              <a:buNone/>
              <a:defRPr sz="4200">
                <a:solidFill>
                  <a:schemeClr val="dk1"/>
                </a:solidFill>
              </a:defRPr>
            </a:lvl4pPr>
            <a:lvl5pPr lvl="4" indent="0" algn="ctr">
              <a:spcBef>
                <a:spcPts val="0"/>
              </a:spcBef>
              <a:buClr>
                <a:schemeClr val="dk1"/>
              </a:buClr>
              <a:buFont typeface="Arial"/>
              <a:buNone/>
              <a:defRPr sz="4200">
                <a:solidFill>
                  <a:schemeClr val="dk1"/>
                </a:solidFill>
              </a:defRPr>
            </a:lvl5pPr>
            <a:lvl6pPr lvl="5" indent="0" algn="ctr">
              <a:spcBef>
                <a:spcPts val="0"/>
              </a:spcBef>
              <a:buClr>
                <a:schemeClr val="dk1"/>
              </a:buClr>
              <a:buFont typeface="Arial"/>
              <a:buNone/>
              <a:defRPr sz="4200">
                <a:solidFill>
                  <a:schemeClr val="dk1"/>
                </a:solidFill>
              </a:defRPr>
            </a:lvl6pPr>
            <a:lvl7pPr lvl="6" indent="0" algn="ctr">
              <a:spcBef>
                <a:spcPts val="0"/>
              </a:spcBef>
              <a:buClr>
                <a:schemeClr val="dk1"/>
              </a:buClr>
              <a:buFont typeface="Arial"/>
              <a:buNone/>
              <a:defRPr sz="4200">
                <a:solidFill>
                  <a:schemeClr val="dk1"/>
                </a:solidFill>
              </a:defRPr>
            </a:lvl7pPr>
            <a:lvl8pPr lvl="7" indent="0" algn="ctr">
              <a:spcBef>
                <a:spcPts val="0"/>
              </a:spcBef>
              <a:buClr>
                <a:schemeClr val="dk1"/>
              </a:buClr>
              <a:buFont typeface="Arial"/>
              <a:buNone/>
              <a:defRPr sz="4200">
                <a:solidFill>
                  <a:schemeClr val="dk1"/>
                </a:solidFill>
              </a:defRPr>
            </a:lvl8pPr>
            <a:lvl9pPr lvl="8" indent="0" algn="ctr">
              <a:spcBef>
                <a:spcPts val="0"/>
              </a:spcBef>
              <a:buClr>
                <a:schemeClr val="dk1"/>
              </a:buClr>
              <a:buFont typeface="Arial"/>
              <a:buNone/>
              <a:defRPr sz="4200">
                <a:solidFill>
                  <a:schemeClr val="dk1"/>
                </a:solidFill>
              </a:defRPr>
            </a:lvl9pPr>
          </a:lstStyle>
          <a:p>
            <a:endParaRPr/>
          </a:p>
        </p:txBody>
      </p:sp>
      <p:sp>
        <p:nvSpPr>
          <p:cNvPr id="53" name="Shape 53"/>
          <p:cNvSpPr txBox="1">
            <a:spLocks noGrp="1"/>
          </p:cNvSpPr>
          <p:nvPr>
            <p:ph type="subTitle" idx="1"/>
          </p:nvPr>
        </p:nvSpPr>
        <p:spPr>
          <a:xfrm>
            <a:off x="265500" y="2729596"/>
            <a:ext cx="4045199" cy="12351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2"/>
              </a:buClr>
              <a:buFont typeface="Calibri"/>
              <a:buNone/>
              <a:defRPr sz="2100" b="0" i="0" u="none" strike="noStrike" cap="none">
                <a:solidFill>
                  <a:srgbClr val="FFFFFF"/>
                </a:solidFill>
                <a:latin typeface="Calibri"/>
                <a:ea typeface="Calibri"/>
                <a:cs typeface="Calibri"/>
                <a:sym typeface="Calibri"/>
              </a:defRPr>
            </a:lvl1pPr>
            <a:lvl2pPr marL="457200" marR="0" lvl="1"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2pPr>
            <a:lvl3pPr marL="914400" marR="0" lvl="2"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3pPr>
            <a:lvl4pPr marL="1371600" marR="0" lvl="3"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4pPr>
            <a:lvl5pPr marL="1828800" marR="0" lvl="4"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5pPr>
            <a:lvl6pPr marL="2286000" marR="0" lvl="5"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6pPr>
            <a:lvl7pPr marL="2743200" marR="0" lvl="6"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7pPr>
            <a:lvl8pPr marL="3200400" marR="0" lvl="7"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8pPr>
            <a:lvl9pPr marL="3657600" marR="0" lvl="8" indent="0" algn="ctr" rtl="0">
              <a:lnSpc>
                <a:spcPct val="100000"/>
              </a:lnSpc>
              <a:spcBef>
                <a:spcPts val="0"/>
              </a:spcBef>
              <a:spcAft>
                <a:spcPts val="0"/>
              </a:spcAft>
              <a:buClr>
                <a:schemeClr val="dk2"/>
              </a:buClr>
              <a:buFont typeface="Arial"/>
              <a:buNone/>
              <a:defRPr sz="2100" b="0" i="0" u="none" strike="noStrike" cap="none">
                <a:solidFill>
                  <a:schemeClr val="dk2"/>
                </a:solidFill>
                <a:latin typeface="Arial"/>
                <a:ea typeface="Arial"/>
                <a:cs typeface="Arial"/>
                <a:sym typeface="Arial"/>
              </a:defRPr>
            </a:lvl9pPr>
          </a:lstStyle>
          <a:p>
            <a:endParaRPr/>
          </a:p>
        </p:txBody>
      </p:sp>
      <p:sp>
        <p:nvSpPr>
          <p:cNvPr id="54" name="Shape 54"/>
          <p:cNvSpPr txBox="1">
            <a:spLocks noGrp="1"/>
          </p:cNvSpPr>
          <p:nvPr>
            <p:ph type="body" idx="2"/>
          </p:nvPr>
        </p:nvSpPr>
        <p:spPr>
          <a:xfrm>
            <a:off x="4939500" y="724075"/>
            <a:ext cx="3837000" cy="3695099"/>
          </a:xfrm>
          <a:prstGeom prst="rect">
            <a:avLst/>
          </a:prstGeom>
          <a:noFill/>
          <a:ln>
            <a:noFill/>
          </a:ln>
        </p:spPr>
        <p:txBody>
          <a:bodyPr lIns="91425" tIns="91425" rIns="91425" bIns="91425" anchor="ctr" anchorCtr="0"/>
          <a:lstStyle>
            <a:lvl1pPr marL="0" marR="0" lvl="0" indent="0" algn="l" rtl="0">
              <a:lnSpc>
                <a:spcPct val="115000"/>
              </a:lnSpc>
              <a:spcBef>
                <a:spcPts val="0"/>
              </a:spcBef>
              <a:spcAft>
                <a:spcPts val="1600"/>
              </a:spcAft>
              <a:buClr>
                <a:schemeClr val="dk2"/>
              </a:buClr>
              <a:buFont typeface="Calibri"/>
              <a:buNone/>
              <a:defRPr sz="1800" b="0" i="0" u="none" strike="noStrike" cap="none">
                <a:solidFill>
                  <a:schemeClr val="dk2"/>
                </a:solidFill>
                <a:latin typeface="Calibri"/>
                <a:ea typeface="Calibri"/>
                <a:cs typeface="Calibri"/>
                <a:sym typeface="Calibri"/>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a:p>
        </p:txBody>
      </p:sp>
      <p:sp>
        <p:nvSpPr>
          <p:cNvPr id="55" name="Shape 55"/>
          <p:cNvSpPr txBox="1">
            <a:spLocks noGrp="1"/>
          </p:cNvSpPr>
          <p:nvPr>
            <p:ph type="sldNum" idx="12"/>
          </p:nvPr>
        </p:nvSpPr>
        <p:spPr>
          <a:xfrm>
            <a:off x="8556684" y="4715055"/>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1"/>
              </a:buClr>
              <a:buSzPct val="25000"/>
              <a:buFont typeface="Calibri"/>
              <a:buNone/>
            </a:pPr>
            <a:fld id="{00000000-1234-1234-1234-123412341234}" type="slidenum">
              <a:rPr lang="en" sz="1000" b="0" i="0" u="none" strike="noStrike" cap="none">
                <a:solidFill>
                  <a:schemeClr val="dk1"/>
                </a:solidFill>
                <a:latin typeface="Calibri"/>
                <a:ea typeface="Calibri"/>
                <a:cs typeface="Calibri"/>
                <a:sym typeface="Calibri"/>
              </a:rPr>
              <a:t>‹#›</a:t>
            </a:fld>
            <a:endParaRPr lang="en" sz="1000" b="0" i="0" u="none" strike="noStrike" cap="none">
              <a:solidFill>
                <a:schemeClr val="dk1"/>
              </a:solidFill>
              <a:latin typeface="Calibri"/>
              <a:ea typeface="Calibri"/>
              <a:cs typeface="Calibri"/>
              <a:sym typeface="Calibri"/>
            </a:endParaRPr>
          </a:p>
        </p:txBody>
      </p:sp>
      <p:sp>
        <p:nvSpPr>
          <p:cNvPr id="56" name="Shape 56"/>
          <p:cNvSpPr txBox="1"/>
          <p:nvPr/>
        </p:nvSpPr>
        <p:spPr>
          <a:xfrm>
            <a:off x="58175" y="4834900"/>
            <a:ext cx="2416499" cy="2154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F9B02F"/>
              </a:buClr>
              <a:buSzPct val="25000"/>
              <a:buFont typeface="Calibri"/>
              <a:buNone/>
            </a:pPr>
            <a:r>
              <a:rPr lang="en" sz="800" b="0" i="0" u="none" strike="noStrike" cap="none">
                <a:solidFill>
                  <a:srgbClr val="F9B02F"/>
                </a:solidFill>
                <a:latin typeface="Calibri"/>
                <a:ea typeface="Calibri"/>
                <a:cs typeface="Calibri"/>
                <a:sym typeface="Calibri"/>
              </a:rPr>
              <a:t>Copyright 2016 Expero, Inc. All Rights Reserved</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57"/>
        <p:cNvGrpSpPr/>
        <p:nvPr/>
      </p:nvGrpSpPr>
      <p:grpSpPr>
        <a:xfrm>
          <a:off x="0" y="0"/>
          <a:ext cx="0" cy="0"/>
          <a:chOff x="0" y="0"/>
          <a:chExt cx="0" cy="0"/>
        </a:xfrm>
      </p:grpSpPr>
      <p:sp>
        <p:nvSpPr>
          <p:cNvPr id="58" name="Shape 58"/>
          <p:cNvSpPr txBox="1">
            <a:spLocks noGrp="1"/>
          </p:cNvSpPr>
          <p:nvPr>
            <p:ph type="body" idx="1"/>
          </p:nvPr>
        </p:nvSpPr>
        <p:spPr>
          <a:xfrm>
            <a:off x="787145" y="4230575"/>
            <a:ext cx="7588200" cy="484500"/>
          </a:xfrm>
          <a:prstGeom prst="rect">
            <a:avLst/>
          </a:prstGeom>
          <a:noFill/>
          <a:ln>
            <a:noFill/>
          </a:ln>
        </p:spPr>
        <p:txBody>
          <a:bodyPr lIns="91425" tIns="91425" rIns="91425" bIns="91425" anchor="ctr" anchorCtr="0"/>
          <a:lstStyle>
            <a:lvl1pPr marL="0" marR="0" lvl="0" indent="0" algn="ctr" rtl="0">
              <a:lnSpc>
                <a:spcPct val="100000"/>
              </a:lnSpc>
              <a:spcBef>
                <a:spcPts val="0"/>
              </a:spcBef>
              <a:spcAft>
                <a:spcPts val="0"/>
              </a:spcAft>
              <a:buClr>
                <a:schemeClr val="dk2"/>
              </a:buClr>
              <a:buFont typeface="Calibri"/>
              <a:buNone/>
              <a:defRPr sz="1800" b="0" i="0" u="none" strike="noStrike" cap="none">
                <a:solidFill>
                  <a:schemeClr val="dk2"/>
                </a:solidFill>
                <a:latin typeface="Calibri"/>
                <a:ea typeface="Calibri"/>
                <a:cs typeface="Calibri"/>
                <a:sym typeface="Calibri"/>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a:p>
        </p:txBody>
      </p:sp>
      <p:sp>
        <p:nvSpPr>
          <p:cNvPr id="59" name="Shape 59"/>
          <p:cNvSpPr txBox="1">
            <a:spLocks noGrp="1"/>
          </p:cNvSpPr>
          <p:nvPr>
            <p:ph type="sldNum" idx="12"/>
          </p:nvPr>
        </p:nvSpPr>
        <p:spPr>
          <a:xfrm>
            <a:off x="8556684" y="4715055"/>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1"/>
              </a:buClr>
              <a:buSzPct val="25000"/>
              <a:buFont typeface="Calibri"/>
              <a:buNone/>
            </a:pPr>
            <a:fld id="{00000000-1234-1234-1234-123412341234}" type="slidenum">
              <a:rPr lang="en" sz="1000" b="0" i="0" u="none" strike="noStrike" cap="none">
                <a:solidFill>
                  <a:schemeClr val="dk1"/>
                </a:solidFill>
                <a:latin typeface="Calibri"/>
                <a:ea typeface="Calibri"/>
                <a:cs typeface="Calibri"/>
                <a:sym typeface="Calibri"/>
              </a:rPr>
              <a:t>‹#›</a:t>
            </a:fld>
            <a:endParaRPr lang="en" sz="1000" b="0" i="0" u="none" strike="noStrike" cap="none">
              <a:solidFill>
                <a:schemeClr val="dk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 Id="rId16"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slideLayout" Target="../slideLayouts/slideLayout25.xml"/><Relationship Id="rId13" Type="http://schemas.openxmlformats.org/officeDocument/2006/relationships/theme" Target="../theme/theme2.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6.xml"/><Relationship Id="rId12" Type="http://schemas.openxmlformats.org/officeDocument/2006/relationships/slideLayout" Target="../slideLayouts/slideLayout37.xml"/><Relationship Id="rId13" Type="http://schemas.openxmlformats.org/officeDocument/2006/relationships/slideLayout" Target="../slideLayouts/slideLayout38.xml"/><Relationship Id="rId14" Type="http://schemas.openxmlformats.org/officeDocument/2006/relationships/slideLayout" Target="../slideLayouts/slideLayout39.xml"/><Relationship Id="rId15" Type="http://schemas.openxmlformats.org/officeDocument/2006/relationships/slideLayout" Target="../slideLayouts/slideLayout40.xml"/><Relationship Id="rId16" Type="http://schemas.openxmlformats.org/officeDocument/2006/relationships/slideLayout" Target="../slideLayouts/slideLayout41.xml"/><Relationship Id="rId17" Type="http://schemas.openxmlformats.org/officeDocument/2006/relationships/theme" Target="../theme/theme3.xml"/><Relationship Id="rId18" Type="http://schemas.openxmlformats.org/officeDocument/2006/relationships/image" Target="../media/image1.png"/><Relationship Id="rId19" Type="http://schemas.openxmlformats.org/officeDocument/2006/relationships/image" Target="../media/image2.png"/><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9" Type="http://schemas.openxmlformats.org/officeDocument/2006/relationships/slideLayout" Target="../slideLayouts/slideLayout34.xml"/><Relationship Id="rId10"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pic>
        <p:nvPicPr>
          <p:cNvPr id="6" name="Shape 6"/>
          <p:cNvPicPr preferRelativeResize="0"/>
          <p:nvPr/>
        </p:nvPicPr>
        <p:blipFill rotWithShape="1">
          <a:blip r:embed="rId15">
            <a:alphaModFix/>
          </a:blip>
          <a:srcRect/>
          <a:stretch/>
        </p:blipFill>
        <p:spPr>
          <a:xfrm>
            <a:off x="8002563" y="4372964"/>
            <a:ext cx="1141499" cy="770399"/>
          </a:xfrm>
          <a:prstGeom prst="rect">
            <a:avLst/>
          </a:prstGeom>
          <a:noFill/>
          <a:ln>
            <a:noFill/>
          </a:ln>
        </p:spPr>
      </p:pic>
      <p:pic>
        <p:nvPicPr>
          <p:cNvPr id="7" name="Shape 7"/>
          <p:cNvPicPr preferRelativeResize="0"/>
          <p:nvPr/>
        </p:nvPicPr>
        <p:blipFill rotWithShape="1">
          <a:blip r:embed="rId16">
            <a:alphaModFix/>
          </a:blip>
          <a:srcRect/>
          <a:stretch/>
        </p:blipFill>
        <p:spPr>
          <a:xfrm>
            <a:off x="7371821" y="4783482"/>
            <a:ext cx="1007100" cy="278399"/>
          </a:xfrm>
          <a:prstGeom prst="rect">
            <a:avLst/>
          </a:prstGeom>
          <a:noFill/>
          <a:ln>
            <a:noFill/>
          </a:ln>
        </p:spPr>
      </p:pic>
      <p:sp>
        <p:nvSpPr>
          <p:cNvPr id="8" name="Shape 8"/>
          <p:cNvSpPr/>
          <p:nvPr/>
        </p:nvSpPr>
        <p:spPr>
          <a:xfrm>
            <a:off x="8507400" y="4783482"/>
            <a:ext cx="9000" cy="359999"/>
          </a:xfrm>
          <a:prstGeom prst="rect">
            <a:avLst/>
          </a:prstGeom>
          <a:gradFill>
            <a:gsLst>
              <a:gs pos="0">
                <a:srgbClr val="FFAE23">
                  <a:alpha val="66666"/>
                </a:srgbClr>
              </a:gs>
              <a:gs pos="100000">
                <a:srgbClr val="FFCE6C"/>
              </a:gs>
            </a:gsLst>
            <a:lin ang="16200000"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9" name="Shape 9"/>
          <p:cNvSpPr txBox="1">
            <a:spLocks noGrp="1"/>
          </p:cNvSpPr>
          <p:nvPr>
            <p:ph type="sldNum" idx="12"/>
          </p:nvPr>
        </p:nvSpPr>
        <p:spPr>
          <a:xfrm>
            <a:off x="8556684" y="4715055"/>
            <a:ext cx="548699"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595959"/>
              </a:buClr>
              <a:buSzPct val="25000"/>
              <a:buFont typeface="Calibri"/>
              <a:buNone/>
            </a:pPr>
            <a:fld id="{00000000-1234-1234-1234-123412341234}" type="slidenum">
              <a:rPr lang="en" sz="1000" b="0" i="0" u="none" strike="noStrike" cap="none">
                <a:solidFill>
                  <a:srgbClr val="595959"/>
                </a:solidFill>
                <a:latin typeface="Calibri"/>
                <a:ea typeface="Calibri"/>
                <a:cs typeface="Calibri"/>
                <a:sym typeface="Calibri"/>
              </a:rPr>
              <a:t>‹#›</a:t>
            </a:fld>
            <a:endParaRPr lang="en" sz="1000" b="0" i="0" u="none" strike="noStrike" cap="none">
              <a:solidFill>
                <a:srgbClr val="595959"/>
              </a:solidFill>
              <a:latin typeface="Calibri"/>
              <a:ea typeface="Calibri"/>
              <a:cs typeface="Calibri"/>
              <a:sym typeface="Calibri"/>
            </a:endParaRPr>
          </a:p>
        </p:txBody>
      </p:sp>
      <p:sp>
        <p:nvSpPr>
          <p:cNvPr id="10" name="Shape 10"/>
          <p:cNvSpPr txBox="1">
            <a:spLocks noGrp="1"/>
          </p:cNvSpPr>
          <p:nvPr>
            <p:ph type="title"/>
          </p:nvPr>
        </p:nvSpPr>
        <p:spPr>
          <a:xfrm>
            <a:off x="365760" y="274319"/>
            <a:ext cx="8455500" cy="572699"/>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2800" b="0" i="0" u="none" strike="noStrike" cap="none">
                <a:solidFill>
                  <a:schemeClr val="dk1"/>
                </a:solidFill>
                <a:latin typeface="Calibri"/>
                <a:ea typeface="Calibri"/>
                <a:cs typeface="Calibri"/>
                <a:sym typeface="Calibri"/>
              </a:defRPr>
            </a:lvl1pPr>
            <a:lvl2pPr lvl="1" indent="0">
              <a:spcBef>
                <a:spcPts val="0"/>
              </a:spcBef>
              <a:buClr>
                <a:schemeClr val="dk1"/>
              </a:buClr>
              <a:buFont typeface="Arial"/>
              <a:buNone/>
              <a:defRPr sz="2800">
                <a:solidFill>
                  <a:schemeClr val="dk1"/>
                </a:solidFill>
              </a:defRPr>
            </a:lvl2pPr>
            <a:lvl3pPr lvl="2" indent="0">
              <a:spcBef>
                <a:spcPts val="0"/>
              </a:spcBef>
              <a:buClr>
                <a:schemeClr val="dk1"/>
              </a:buClr>
              <a:buFont typeface="Arial"/>
              <a:buNone/>
              <a:defRPr sz="2800">
                <a:solidFill>
                  <a:schemeClr val="dk1"/>
                </a:solidFill>
              </a:defRPr>
            </a:lvl3pPr>
            <a:lvl4pPr lvl="3" indent="0">
              <a:spcBef>
                <a:spcPts val="0"/>
              </a:spcBef>
              <a:buClr>
                <a:schemeClr val="dk1"/>
              </a:buClr>
              <a:buFont typeface="Arial"/>
              <a:buNone/>
              <a:defRPr sz="2800">
                <a:solidFill>
                  <a:schemeClr val="dk1"/>
                </a:solidFill>
              </a:defRPr>
            </a:lvl4pPr>
            <a:lvl5pPr lvl="4" indent="0">
              <a:spcBef>
                <a:spcPts val="0"/>
              </a:spcBef>
              <a:buClr>
                <a:schemeClr val="dk1"/>
              </a:buClr>
              <a:buFont typeface="Arial"/>
              <a:buNone/>
              <a:defRPr sz="2800">
                <a:solidFill>
                  <a:schemeClr val="dk1"/>
                </a:solidFill>
              </a:defRPr>
            </a:lvl5pPr>
            <a:lvl6pPr lvl="5" indent="0">
              <a:spcBef>
                <a:spcPts val="0"/>
              </a:spcBef>
              <a:buClr>
                <a:schemeClr val="dk1"/>
              </a:buClr>
              <a:buFont typeface="Arial"/>
              <a:buNone/>
              <a:defRPr sz="2800">
                <a:solidFill>
                  <a:schemeClr val="dk1"/>
                </a:solidFill>
              </a:defRPr>
            </a:lvl6pPr>
            <a:lvl7pPr lvl="6" indent="0">
              <a:spcBef>
                <a:spcPts val="0"/>
              </a:spcBef>
              <a:buClr>
                <a:schemeClr val="dk1"/>
              </a:buClr>
              <a:buFont typeface="Arial"/>
              <a:buNone/>
              <a:defRPr sz="2800">
                <a:solidFill>
                  <a:schemeClr val="dk1"/>
                </a:solidFill>
              </a:defRPr>
            </a:lvl7pPr>
            <a:lvl8pPr lvl="7" indent="0">
              <a:spcBef>
                <a:spcPts val="0"/>
              </a:spcBef>
              <a:buClr>
                <a:schemeClr val="dk1"/>
              </a:buClr>
              <a:buFont typeface="Arial"/>
              <a:buNone/>
              <a:defRPr sz="2800">
                <a:solidFill>
                  <a:schemeClr val="dk1"/>
                </a:solidFill>
              </a:defRPr>
            </a:lvl8pPr>
            <a:lvl9pPr lvl="8" indent="0">
              <a:spcBef>
                <a:spcPts val="0"/>
              </a:spcBef>
              <a:buClr>
                <a:schemeClr val="dk1"/>
              </a:buClr>
              <a:buFont typeface="Arial"/>
              <a:buNone/>
              <a:defRPr sz="2800">
                <a:solidFill>
                  <a:schemeClr val="dk1"/>
                </a:solidFill>
              </a:defRPr>
            </a:lvl9pPr>
          </a:lstStyle>
          <a:p>
            <a:endParaRPr/>
          </a:p>
        </p:txBody>
      </p:sp>
      <p:sp>
        <p:nvSpPr>
          <p:cNvPr id="11" name="Shape 11"/>
          <p:cNvSpPr txBox="1">
            <a:spLocks noGrp="1"/>
          </p:cNvSpPr>
          <p:nvPr>
            <p:ph type="body" idx="1"/>
          </p:nvPr>
        </p:nvSpPr>
        <p:spPr>
          <a:xfrm>
            <a:off x="365760" y="914400"/>
            <a:ext cx="8455500" cy="35712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Calibri"/>
              <a:buNone/>
              <a:defRPr sz="1800" b="0" i="0" u="none" strike="noStrike" cap="none">
                <a:solidFill>
                  <a:schemeClr val="dk2"/>
                </a:solidFill>
                <a:latin typeface="Calibri"/>
                <a:ea typeface="Calibri"/>
                <a:cs typeface="Calibri"/>
                <a:sym typeface="Calibri"/>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a:p>
        </p:txBody>
      </p:sp>
      <p:sp>
        <p:nvSpPr>
          <p:cNvPr id="12" name="Shape 12"/>
          <p:cNvSpPr txBox="1"/>
          <p:nvPr/>
        </p:nvSpPr>
        <p:spPr>
          <a:xfrm>
            <a:off x="58175" y="4834900"/>
            <a:ext cx="2333400" cy="2154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A5A5A5"/>
              </a:buClr>
              <a:buSzPct val="25000"/>
              <a:buFont typeface="Calibri"/>
              <a:buNone/>
            </a:pPr>
            <a:r>
              <a:rPr lang="en" sz="800" b="0" i="0" u="none" strike="noStrike" cap="none">
                <a:solidFill>
                  <a:srgbClr val="A5A5A5"/>
                </a:solidFill>
                <a:latin typeface="Calibri"/>
                <a:ea typeface="Calibri"/>
                <a:cs typeface="Calibri"/>
                <a:sym typeface="Calibri"/>
              </a:rPr>
              <a:t>Copyright 2016 Expero, Inc. All Rights Reserved</a:t>
            </a: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
        <p:cNvGrpSpPr/>
        <p:nvPr/>
      </p:nvGrpSpPr>
      <p:grpSpPr>
        <a:xfrm>
          <a:off x="0" y="0"/>
          <a:ext cx="0" cy="0"/>
          <a:chOff x="0" y="0"/>
          <a:chExt cx="0" cy="0"/>
        </a:xfrm>
      </p:grpSpPr>
      <p:sp>
        <p:nvSpPr>
          <p:cNvPr id="79" name="Shape 79"/>
          <p:cNvSpPr txBox="1">
            <a:spLocks noGrp="1"/>
          </p:cNvSpPr>
          <p:nvPr>
            <p:ph type="sldNum" idx="12"/>
          </p:nvPr>
        </p:nvSpPr>
        <p:spPr>
          <a:xfrm>
            <a:off x="8556791" y="4749850"/>
            <a:ext cx="548700" cy="393600"/>
          </a:xfrm>
          <a:prstGeom prst="rect">
            <a:avLst/>
          </a:prstGeom>
          <a:noFill/>
          <a:ln>
            <a:noFill/>
          </a:ln>
        </p:spPr>
        <p:txBody>
          <a:bodyPr lIns="91425" tIns="91425" rIns="91425" bIns="91425" anchor="ctr" anchorCtr="0">
            <a:noAutofit/>
          </a:bodyPr>
          <a:lstStyle/>
          <a:p>
            <a:pPr lvl="0" algn="r" rtl="0">
              <a:spcBef>
                <a:spcPts val="0"/>
              </a:spcBef>
              <a:buNone/>
            </a:pPr>
            <a:fld id="{00000000-1234-1234-1234-123412341234}" type="slidenum">
              <a:rPr lang="en" sz="1300">
                <a:solidFill>
                  <a:schemeClr val="dk1"/>
                </a:solidFill>
              </a:rPr>
              <a:t>‹#›</a:t>
            </a:fld>
            <a:endParaRPr lang="en" sz="1300">
              <a:solidFill>
                <a:schemeClr val="dk1"/>
              </a:solidFill>
            </a:endParaRPr>
          </a:p>
        </p:txBody>
      </p:sp>
      <p:sp>
        <p:nvSpPr>
          <p:cNvPr id="80" name="Shape 80"/>
          <p:cNvSpPr txBox="1">
            <a:spLocks noGrp="1"/>
          </p:cNvSpPr>
          <p:nvPr>
            <p:ph type="title"/>
          </p:nvPr>
        </p:nvSpPr>
        <p:spPr>
          <a:xfrm>
            <a:off x="181707" y="212974"/>
            <a:ext cx="8229600" cy="582600"/>
          </a:xfrm>
          <a:prstGeom prst="rect">
            <a:avLst/>
          </a:prstGeom>
          <a:noFill/>
          <a:ln>
            <a:noFill/>
          </a:ln>
        </p:spPr>
        <p:txBody>
          <a:bodyPr lIns="91425" tIns="91425" rIns="91425" bIns="91425" anchor="b" anchorCtr="0"/>
          <a:lstStyle>
            <a:lvl1pPr lvl="0" rtl="0">
              <a:spcBef>
                <a:spcPts val="0"/>
              </a:spcBef>
              <a:buClr>
                <a:srgbClr val="333333"/>
              </a:buClr>
              <a:buSzPct val="100000"/>
              <a:buFont typeface="Roboto"/>
              <a:buNone/>
              <a:defRPr sz="2400">
                <a:solidFill>
                  <a:srgbClr val="333333"/>
                </a:solidFill>
                <a:latin typeface="Roboto"/>
                <a:ea typeface="Roboto"/>
                <a:cs typeface="Roboto"/>
                <a:sym typeface="Roboto"/>
              </a:defRPr>
            </a:lvl1pPr>
            <a:lvl2pPr lvl="1" rtl="0">
              <a:spcBef>
                <a:spcPts val="0"/>
              </a:spcBef>
              <a:buClr>
                <a:schemeClr val="dk1"/>
              </a:buClr>
              <a:buSzPct val="100000"/>
              <a:buNone/>
              <a:defRPr sz="3600" b="1">
                <a:solidFill>
                  <a:schemeClr val="dk1"/>
                </a:solidFill>
              </a:defRPr>
            </a:lvl2pPr>
            <a:lvl3pPr lvl="2" rtl="0">
              <a:spcBef>
                <a:spcPts val="0"/>
              </a:spcBef>
              <a:buClr>
                <a:schemeClr val="dk1"/>
              </a:buClr>
              <a:buSzPct val="100000"/>
              <a:buNone/>
              <a:defRPr sz="3600" b="1">
                <a:solidFill>
                  <a:schemeClr val="dk1"/>
                </a:solidFill>
              </a:defRPr>
            </a:lvl3pPr>
            <a:lvl4pPr lvl="3" rtl="0">
              <a:spcBef>
                <a:spcPts val="0"/>
              </a:spcBef>
              <a:buClr>
                <a:schemeClr val="dk1"/>
              </a:buClr>
              <a:buSzPct val="100000"/>
              <a:buNone/>
              <a:defRPr sz="3600" b="1">
                <a:solidFill>
                  <a:schemeClr val="dk1"/>
                </a:solidFill>
              </a:defRPr>
            </a:lvl4pPr>
            <a:lvl5pPr lvl="4" rtl="0">
              <a:spcBef>
                <a:spcPts val="0"/>
              </a:spcBef>
              <a:buClr>
                <a:schemeClr val="dk1"/>
              </a:buClr>
              <a:buSzPct val="100000"/>
              <a:buNone/>
              <a:defRPr sz="3600" b="1">
                <a:solidFill>
                  <a:schemeClr val="dk1"/>
                </a:solidFill>
              </a:defRPr>
            </a:lvl5pPr>
            <a:lvl6pPr lvl="5" rtl="0">
              <a:spcBef>
                <a:spcPts val="0"/>
              </a:spcBef>
              <a:buClr>
                <a:schemeClr val="dk1"/>
              </a:buClr>
              <a:buSzPct val="100000"/>
              <a:buNone/>
              <a:defRPr sz="3600" b="1">
                <a:solidFill>
                  <a:schemeClr val="dk1"/>
                </a:solidFill>
              </a:defRPr>
            </a:lvl6pPr>
            <a:lvl7pPr lvl="6" rtl="0">
              <a:spcBef>
                <a:spcPts val="0"/>
              </a:spcBef>
              <a:buClr>
                <a:schemeClr val="dk1"/>
              </a:buClr>
              <a:buSzPct val="100000"/>
              <a:buNone/>
              <a:defRPr sz="3600" b="1">
                <a:solidFill>
                  <a:schemeClr val="dk1"/>
                </a:solidFill>
              </a:defRPr>
            </a:lvl7pPr>
            <a:lvl8pPr lvl="7" rtl="0">
              <a:spcBef>
                <a:spcPts val="0"/>
              </a:spcBef>
              <a:buClr>
                <a:schemeClr val="dk1"/>
              </a:buClr>
              <a:buSzPct val="100000"/>
              <a:buNone/>
              <a:defRPr sz="3600" b="1">
                <a:solidFill>
                  <a:schemeClr val="dk1"/>
                </a:solidFill>
              </a:defRPr>
            </a:lvl8pPr>
            <a:lvl9pPr lvl="8" rtl="0">
              <a:spcBef>
                <a:spcPts val="0"/>
              </a:spcBef>
              <a:buClr>
                <a:schemeClr val="dk1"/>
              </a:buClr>
              <a:buSzPct val="100000"/>
              <a:buNone/>
              <a:defRPr sz="3600" b="1">
                <a:solidFill>
                  <a:schemeClr val="dk1"/>
                </a:solidFill>
              </a:defRPr>
            </a:lvl9pPr>
          </a:lstStyle>
          <a:p>
            <a:endParaRPr/>
          </a:p>
        </p:txBody>
      </p:sp>
      <p:sp>
        <p:nvSpPr>
          <p:cNvPr id="81" name="Shape 81"/>
          <p:cNvSpPr txBox="1">
            <a:spLocks noGrp="1"/>
          </p:cNvSpPr>
          <p:nvPr>
            <p:ph type="body" idx="1"/>
          </p:nvPr>
        </p:nvSpPr>
        <p:spPr>
          <a:xfrm>
            <a:off x="218830" y="770303"/>
            <a:ext cx="8229600" cy="3725700"/>
          </a:xfrm>
          <a:prstGeom prst="rect">
            <a:avLst/>
          </a:prstGeom>
          <a:noFill/>
          <a:ln>
            <a:noFill/>
          </a:ln>
        </p:spPr>
        <p:txBody>
          <a:bodyPr lIns="91425" tIns="91425" rIns="91425" bIns="91425" anchor="t" anchorCtr="0"/>
          <a:lstStyle>
            <a:lvl1pPr lvl="0" rtl="0">
              <a:spcBef>
                <a:spcPts val="600"/>
              </a:spcBef>
              <a:buClr>
                <a:srgbClr val="333333"/>
              </a:buClr>
              <a:buSzPct val="100000"/>
              <a:buFont typeface="Roboto"/>
              <a:defRPr sz="1800">
                <a:solidFill>
                  <a:srgbClr val="333333"/>
                </a:solidFill>
                <a:latin typeface="Roboto"/>
                <a:ea typeface="Roboto"/>
                <a:cs typeface="Roboto"/>
                <a:sym typeface="Roboto"/>
              </a:defRPr>
            </a:lvl1pPr>
            <a:lvl2pPr lvl="1" rtl="0">
              <a:spcBef>
                <a:spcPts val="500"/>
              </a:spcBef>
              <a:buClr>
                <a:srgbClr val="434343"/>
              </a:buClr>
              <a:buSzPct val="100000"/>
              <a:buFont typeface="Roboto"/>
              <a:buChar char="●"/>
              <a:defRPr sz="1600">
                <a:solidFill>
                  <a:srgbClr val="434343"/>
                </a:solidFill>
                <a:latin typeface="Roboto"/>
                <a:ea typeface="Roboto"/>
                <a:cs typeface="Roboto"/>
                <a:sym typeface="Roboto"/>
              </a:defRPr>
            </a:lvl2pPr>
            <a:lvl3pPr lvl="2" rtl="0">
              <a:spcBef>
                <a:spcPts val="500"/>
              </a:spcBef>
              <a:buClr>
                <a:srgbClr val="434343"/>
              </a:buClr>
              <a:buSzPct val="100000"/>
              <a:buFont typeface="Roboto"/>
              <a:buChar char="●"/>
              <a:defRPr sz="1600">
                <a:solidFill>
                  <a:srgbClr val="434343"/>
                </a:solidFill>
                <a:latin typeface="Roboto"/>
                <a:ea typeface="Roboto"/>
                <a:cs typeface="Roboto"/>
                <a:sym typeface="Roboto"/>
              </a:defRPr>
            </a:lvl3pPr>
            <a:lvl4pPr lvl="3" rtl="0">
              <a:spcBef>
                <a:spcPts val="400"/>
              </a:spcBef>
              <a:buClr>
                <a:srgbClr val="434343"/>
              </a:buClr>
              <a:buSzPct val="100000"/>
              <a:buFont typeface="Roboto"/>
              <a:buChar char="●"/>
              <a:defRPr sz="1600">
                <a:solidFill>
                  <a:srgbClr val="434343"/>
                </a:solidFill>
                <a:latin typeface="Roboto"/>
                <a:ea typeface="Roboto"/>
                <a:cs typeface="Roboto"/>
                <a:sym typeface="Roboto"/>
              </a:defRPr>
            </a:lvl4pPr>
            <a:lvl5pPr lvl="4" rtl="0">
              <a:spcBef>
                <a:spcPts val="400"/>
              </a:spcBef>
              <a:buClr>
                <a:srgbClr val="666666"/>
              </a:buClr>
              <a:buSzPct val="100000"/>
              <a:buFont typeface="Roboto"/>
              <a:defRPr sz="1600">
                <a:solidFill>
                  <a:srgbClr val="666666"/>
                </a:solidFill>
                <a:latin typeface="Roboto"/>
                <a:ea typeface="Roboto"/>
                <a:cs typeface="Roboto"/>
                <a:sym typeface="Roboto"/>
              </a:defRPr>
            </a:lvl5pPr>
            <a:lvl6pPr lvl="5" rtl="0">
              <a:spcBef>
                <a:spcPts val="400"/>
              </a:spcBef>
              <a:buClr>
                <a:srgbClr val="666666"/>
              </a:buClr>
              <a:buSzPct val="100000"/>
              <a:buFont typeface="Roboto"/>
              <a:buChar char="○"/>
              <a:defRPr sz="1600">
                <a:solidFill>
                  <a:srgbClr val="666666"/>
                </a:solidFill>
                <a:latin typeface="Roboto"/>
                <a:ea typeface="Roboto"/>
                <a:cs typeface="Roboto"/>
                <a:sym typeface="Roboto"/>
              </a:defRPr>
            </a:lvl6pPr>
            <a:lvl7pPr lvl="6" rtl="0">
              <a:spcBef>
                <a:spcPts val="400"/>
              </a:spcBef>
              <a:buClr>
                <a:srgbClr val="666666"/>
              </a:buClr>
              <a:buSzPct val="100000"/>
              <a:buFont typeface="Roboto"/>
              <a:buChar char="○"/>
              <a:defRPr sz="1600">
                <a:solidFill>
                  <a:srgbClr val="666666"/>
                </a:solidFill>
                <a:latin typeface="Roboto"/>
                <a:ea typeface="Roboto"/>
                <a:cs typeface="Roboto"/>
                <a:sym typeface="Roboto"/>
              </a:defRPr>
            </a:lvl7pPr>
            <a:lvl8pPr lvl="7" rtl="0">
              <a:spcBef>
                <a:spcPts val="400"/>
              </a:spcBef>
              <a:buClr>
                <a:srgbClr val="666666"/>
              </a:buClr>
              <a:buSzPct val="100000"/>
              <a:buFont typeface="Roboto"/>
              <a:defRPr sz="1600">
                <a:solidFill>
                  <a:srgbClr val="666666"/>
                </a:solidFill>
                <a:latin typeface="Roboto"/>
                <a:ea typeface="Roboto"/>
                <a:cs typeface="Roboto"/>
                <a:sym typeface="Roboto"/>
              </a:defRPr>
            </a:lvl8pPr>
            <a:lvl9pPr lvl="8" rtl="0">
              <a:spcBef>
                <a:spcPts val="400"/>
              </a:spcBef>
              <a:buClr>
                <a:srgbClr val="666666"/>
              </a:buClr>
              <a:buSzPct val="100000"/>
              <a:buFont typeface="Roboto"/>
              <a:buChar char="○"/>
              <a:defRPr sz="1600">
                <a:solidFill>
                  <a:srgbClr val="666666"/>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5"/>
        <p:cNvGrpSpPr/>
        <p:nvPr/>
      </p:nvGrpSpPr>
      <p:grpSpPr>
        <a:xfrm>
          <a:off x="0" y="0"/>
          <a:ext cx="0" cy="0"/>
          <a:chOff x="0" y="0"/>
          <a:chExt cx="0" cy="0"/>
        </a:xfrm>
      </p:grpSpPr>
      <p:pic>
        <p:nvPicPr>
          <p:cNvPr id="176" name="Shape 176"/>
          <p:cNvPicPr preferRelativeResize="0"/>
          <p:nvPr/>
        </p:nvPicPr>
        <p:blipFill rotWithShape="1">
          <a:blip r:embed="rId18">
            <a:alphaModFix/>
          </a:blip>
          <a:srcRect/>
          <a:stretch/>
        </p:blipFill>
        <p:spPr>
          <a:xfrm>
            <a:off x="8002563" y="4372964"/>
            <a:ext cx="1141500" cy="770400"/>
          </a:xfrm>
          <a:prstGeom prst="rect">
            <a:avLst/>
          </a:prstGeom>
          <a:noFill/>
          <a:ln>
            <a:noFill/>
          </a:ln>
        </p:spPr>
      </p:pic>
      <p:pic>
        <p:nvPicPr>
          <p:cNvPr id="177" name="Shape 177"/>
          <p:cNvPicPr preferRelativeResize="0"/>
          <p:nvPr/>
        </p:nvPicPr>
        <p:blipFill rotWithShape="1">
          <a:blip r:embed="rId19">
            <a:alphaModFix/>
          </a:blip>
          <a:srcRect/>
          <a:stretch/>
        </p:blipFill>
        <p:spPr>
          <a:xfrm>
            <a:off x="7371821" y="4783482"/>
            <a:ext cx="1007100" cy="278400"/>
          </a:xfrm>
          <a:prstGeom prst="rect">
            <a:avLst/>
          </a:prstGeom>
          <a:noFill/>
          <a:ln>
            <a:noFill/>
          </a:ln>
        </p:spPr>
      </p:pic>
      <p:sp>
        <p:nvSpPr>
          <p:cNvPr id="178" name="Shape 178"/>
          <p:cNvSpPr/>
          <p:nvPr/>
        </p:nvSpPr>
        <p:spPr>
          <a:xfrm>
            <a:off x="8507400" y="4783482"/>
            <a:ext cx="9000" cy="360000"/>
          </a:xfrm>
          <a:prstGeom prst="rect">
            <a:avLst/>
          </a:prstGeom>
          <a:gradFill>
            <a:gsLst>
              <a:gs pos="0">
                <a:srgbClr val="FFAE23">
                  <a:alpha val="66666"/>
                </a:srgbClr>
              </a:gs>
              <a:gs pos="100000">
                <a:srgbClr val="FFCE6C"/>
              </a:gs>
            </a:gsLst>
            <a:lin ang="16200038" scaled="0"/>
          </a:gradFill>
          <a:ln>
            <a:noFill/>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179" name="Shape 179"/>
          <p:cNvSpPr txBox="1">
            <a:spLocks noGrp="1"/>
          </p:cNvSpPr>
          <p:nvPr>
            <p:ph type="sldNum" idx="12"/>
          </p:nvPr>
        </p:nvSpPr>
        <p:spPr>
          <a:xfrm>
            <a:off x="8556684" y="4715055"/>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595959"/>
              </a:buClr>
              <a:buSzPct val="25000"/>
              <a:buFont typeface="Calibri"/>
              <a:buNone/>
            </a:pPr>
            <a:fld id="{00000000-1234-1234-1234-123412341234}" type="slidenum">
              <a:rPr lang="en" sz="1000" b="0" i="0" u="none" strike="noStrike" cap="none">
                <a:solidFill>
                  <a:srgbClr val="595959"/>
                </a:solidFill>
                <a:latin typeface="Calibri"/>
                <a:ea typeface="Calibri"/>
                <a:cs typeface="Calibri"/>
                <a:sym typeface="Calibri"/>
              </a:rPr>
              <a:t>‹#›</a:t>
            </a:fld>
            <a:endParaRPr lang="en" sz="1000" b="0" i="0" u="none" strike="noStrike" cap="none">
              <a:solidFill>
                <a:srgbClr val="595959"/>
              </a:solidFill>
              <a:latin typeface="Calibri"/>
              <a:ea typeface="Calibri"/>
              <a:cs typeface="Calibri"/>
              <a:sym typeface="Calibri"/>
            </a:endParaRPr>
          </a:p>
        </p:txBody>
      </p:sp>
      <p:sp>
        <p:nvSpPr>
          <p:cNvPr id="180" name="Shape 180"/>
          <p:cNvSpPr txBox="1">
            <a:spLocks noGrp="1"/>
          </p:cNvSpPr>
          <p:nvPr>
            <p:ph type="title"/>
          </p:nvPr>
        </p:nvSpPr>
        <p:spPr>
          <a:xfrm>
            <a:off x="365760" y="274319"/>
            <a:ext cx="8455500" cy="5727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Clr>
                <a:schemeClr val="dk1"/>
              </a:buClr>
              <a:buFont typeface="Calibri"/>
              <a:buNone/>
              <a:defRPr sz="2800" b="0" i="0" u="none" strike="noStrike" cap="none">
                <a:solidFill>
                  <a:schemeClr val="dk1"/>
                </a:solidFill>
                <a:latin typeface="Calibri"/>
                <a:ea typeface="Calibri"/>
                <a:cs typeface="Calibri"/>
                <a:sym typeface="Calibri"/>
              </a:defRPr>
            </a:lvl1pPr>
            <a:lvl2pPr lvl="1" indent="0" rtl="0">
              <a:spcBef>
                <a:spcPts val="0"/>
              </a:spcBef>
              <a:buClr>
                <a:schemeClr val="dk1"/>
              </a:buClr>
              <a:buFont typeface="Arial"/>
              <a:buNone/>
              <a:defRPr sz="2800">
                <a:solidFill>
                  <a:schemeClr val="dk1"/>
                </a:solidFill>
              </a:defRPr>
            </a:lvl2pPr>
            <a:lvl3pPr lvl="2" indent="0" rtl="0">
              <a:spcBef>
                <a:spcPts val="0"/>
              </a:spcBef>
              <a:buClr>
                <a:schemeClr val="dk1"/>
              </a:buClr>
              <a:buFont typeface="Arial"/>
              <a:buNone/>
              <a:defRPr sz="2800">
                <a:solidFill>
                  <a:schemeClr val="dk1"/>
                </a:solidFill>
              </a:defRPr>
            </a:lvl3pPr>
            <a:lvl4pPr lvl="3" indent="0" rtl="0">
              <a:spcBef>
                <a:spcPts val="0"/>
              </a:spcBef>
              <a:buClr>
                <a:schemeClr val="dk1"/>
              </a:buClr>
              <a:buFont typeface="Arial"/>
              <a:buNone/>
              <a:defRPr sz="2800">
                <a:solidFill>
                  <a:schemeClr val="dk1"/>
                </a:solidFill>
              </a:defRPr>
            </a:lvl4pPr>
            <a:lvl5pPr lvl="4" indent="0" rtl="0">
              <a:spcBef>
                <a:spcPts val="0"/>
              </a:spcBef>
              <a:buClr>
                <a:schemeClr val="dk1"/>
              </a:buClr>
              <a:buFont typeface="Arial"/>
              <a:buNone/>
              <a:defRPr sz="2800">
                <a:solidFill>
                  <a:schemeClr val="dk1"/>
                </a:solidFill>
              </a:defRPr>
            </a:lvl5pPr>
            <a:lvl6pPr lvl="5" indent="0" rtl="0">
              <a:spcBef>
                <a:spcPts val="0"/>
              </a:spcBef>
              <a:buClr>
                <a:schemeClr val="dk1"/>
              </a:buClr>
              <a:buFont typeface="Arial"/>
              <a:buNone/>
              <a:defRPr sz="2800">
                <a:solidFill>
                  <a:schemeClr val="dk1"/>
                </a:solidFill>
              </a:defRPr>
            </a:lvl6pPr>
            <a:lvl7pPr lvl="6" indent="0" rtl="0">
              <a:spcBef>
                <a:spcPts val="0"/>
              </a:spcBef>
              <a:buClr>
                <a:schemeClr val="dk1"/>
              </a:buClr>
              <a:buFont typeface="Arial"/>
              <a:buNone/>
              <a:defRPr sz="2800">
                <a:solidFill>
                  <a:schemeClr val="dk1"/>
                </a:solidFill>
              </a:defRPr>
            </a:lvl7pPr>
            <a:lvl8pPr lvl="7" indent="0" rtl="0">
              <a:spcBef>
                <a:spcPts val="0"/>
              </a:spcBef>
              <a:buClr>
                <a:schemeClr val="dk1"/>
              </a:buClr>
              <a:buFont typeface="Arial"/>
              <a:buNone/>
              <a:defRPr sz="2800">
                <a:solidFill>
                  <a:schemeClr val="dk1"/>
                </a:solidFill>
              </a:defRPr>
            </a:lvl8pPr>
            <a:lvl9pPr lvl="8" indent="0" rtl="0">
              <a:spcBef>
                <a:spcPts val="0"/>
              </a:spcBef>
              <a:buClr>
                <a:schemeClr val="dk1"/>
              </a:buClr>
              <a:buFont typeface="Arial"/>
              <a:buNone/>
              <a:defRPr sz="2800">
                <a:solidFill>
                  <a:schemeClr val="dk1"/>
                </a:solidFill>
              </a:defRPr>
            </a:lvl9pPr>
          </a:lstStyle>
          <a:p>
            <a:endParaRPr/>
          </a:p>
        </p:txBody>
      </p:sp>
      <p:sp>
        <p:nvSpPr>
          <p:cNvPr id="181" name="Shape 181"/>
          <p:cNvSpPr txBox="1">
            <a:spLocks noGrp="1"/>
          </p:cNvSpPr>
          <p:nvPr>
            <p:ph type="body" idx="1"/>
          </p:nvPr>
        </p:nvSpPr>
        <p:spPr>
          <a:xfrm>
            <a:off x="365760" y="914400"/>
            <a:ext cx="8455500" cy="3571200"/>
          </a:xfrm>
          <a:prstGeom prst="rect">
            <a:avLst/>
          </a:prstGeom>
          <a:noFill/>
          <a:ln>
            <a:noFill/>
          </a:ln>
        </p:spPr>
        <p:txBody>
          <a:bodyPr lIns="91425" tIns="91425" rIns="91425" bIns="91425" anchor="t" anchorCtr="0"/>
          <a:lstStyle>
            <a:lvl1pPr marL="0" marR="0" lvl="0" indent="0" algn="l" rtl="0">
              <a:lnSpc>
                <a:spcPct val="115000"/>
              </a:lnSpc>
              <a:spcBef>
                <a:spcPts val="0"/>
              </a:spcBef>
              <a:spcAft>
                <a:spcPts val="1600"/>
              </a:spcAft>
              <a:buClr>
                <a:schemeClr val="dk2"/>
              </a:buClr>
              <a:buFont typeface="Calibri"/>
              <a:buNone/>
              <a:defRPr sz="1800" b="0" i="0" u="none" strike="noStrike" cap="none">
                <a:solidFill>
                  <a:schemeClr val="dk2"/>
                </a:solidFill>
                <a:latin typeface="Calibri"/>
                <a:ea typeface="Calibri"/>
                <a:cs typeface="Calibri"/>
                <a:sym typeface="Calibri"/>
              </a:defRPr>
            </a:lvl1pPr>
            <a:lvl2pPr marL="457200" marR="0" lvl="1"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2pPr>
            <a:lvl3pPr marL="914400" marR="0" lvl="2"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3pPr>
            <a:lvl4pPr marL="1371600" marR="0" lvl="3"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4pPr>
            <a:lvl5pPr marL="1828800" marR="0" lvl="4"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5pPr>
            <a:lvl6pPr marL="2286000" marR="0" lvl="5"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6pPr>
            <a:lvl7pPr marL="2743200" marR="0" lvl="6"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7pPr>
            <a:lvl8pPr marL="3200400" marR="0" lvl="7"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8pPr>
            <a:lvl9pPr marL="3657600" marR="0" lvl="8" indent="0" algn="l" rtl="0">
              <a:lnSpc>
                <a:spcPct val="115000"/>
              </a:lnSpc>
              <a:spcBef>
                <a:spcPts val="0"/>
              </a:spcBef>
              <a:spcAft>
                <a:spcPts val="1600"/>
              </a:spcAft>
              <a:buClr>
                <a:schemeClr val="dk2"/>
              </a:buClr>
              <a:buFont typeface="Arial"/>
              <a:buNone/>
              <a:defRPr sz="1400" b="0" i="0" u="none" strike="noStrike" cap="none">
                <a:solidFill>
                  <a:schemeClr val="dk2"/>
                </a:solidFill>
                <a:latin typeface="Arial"/>
                <a:ea typeface="Arial"/>
                <a:cs typeface="Arial"/>
                <a:sym typeface="Arial"/>
              </a:defRPr>
            </a:lvl9pPr>
          </a:lstStyle>
          <a:p>
            <a:endParaRPr/>
          </a:p>
        </p:txBody>
      </p:sp>
      <p:sp>
        <p:nvSpPr>
          <p:cNvPr id="182" name="Shape 182"/>
          <p:cNvSpPr txBox="1"/>
          <p:nvPr/>
        </p:nvSpPr>
        <p:spPr>
          <a:xfrm>
            <a:off x="58175" y="4834900"/>
            <a:ext cx="2333400" cy="2154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A5A5A5"/>
              </a:buClr>
              <a:buSzPct val="25000"/>
              <a:buFont typeface="Calibri"/>
              <a:buNone/>
            </a:pPr>
            <a:r>
              <a:rPr lang="en" sz="800" b="0" i="0" u="none" strike="noStrike" cap="none">
                <a:solidFill>
                  <a:srgbClr val="A5A5A5"/>
                </a:solidFill>
                <a:latin typeface="Calibri"/>
                <a:ea typeface="Calibri"/>
                <a:cs typeface="Calibri"/>
                <a:sym typeface="Calibri"/>
              </a:rPr>
              <a:t>Copyright 2016 Expero, Inc. All Rights Reserved</a:t>
            </a:r>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2.png"/><Relationship Id="rId5" Type="http://schemas.openxmlformats.org/officeDocument/2006/relationships/image" Target="../media/image13.png"/><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9.xml"/><Relationship Id="rId3" Type="http://schemas.openxmlformats.org/officeDocument/2006/relationships/hyperlink" Target="http://playground.tensorflow.org/%23activation=sigmoid&amp;regularization=L1&amp;batchSize=20&amp;dataset=spiral&amp;regDataset=reg-plane&amp;learningRate=0.01&amp;regularizationRate=0.03&amp;noise=25&amp;networkShape=4,2,2,2,2,2&amp;seed=0.93511&amp;showTestData=true&amp;discretize=false&amp;percTrainData=90&amp;x=true&amp;y=true&amp;xTimesY=false&amp;xSquared=false&amp;ySquared=true&amp;cosX=false&amp;sinX=false&amp;cosY=false&amp;sinY=false&amp;collectStats=false&amp;problem=regression&amp;initZero=false"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www.experoinc.com" TargetMode="External"/><Relationship Id="rId4" Type="http://schemas.openxmlformats.org/officeDocument/2006/relationships/image" Target="../media/image10.png"/><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hyperlink" Target="http://extremepresentation.com/" TargetMode="External"/><Relationship Id="rId1" Type="http://schemas.openxmlformats.org/officeDocument/2006/relationships/slideLayout" Target="../slideLayouts/slideLayout2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1" Type="http://schemas.openxmlformats.org/officeDocument/2006/relationships/slideLayout" Target="../slideLayouts/slideLayout2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5.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6.xml"/><Relationship Id="rId3"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7.xml"/><Relationship Id="rId3" Type="http://schemas.openxmlformats.org/officeDocument/2006/relationships/image" Target="../media/image3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8.xml"/><Relationship Id="rId3" Type="http://schemas.openxmlformats.org/officeDocument/2006/relationships/image" Target="../media/image16.pn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1" Type="http://schemas.openxmlformats.org/officeDocument/2006/relationships/slideLayout" Target="../slideLayouts/slideLayout2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1" Type="http://schemas.openxmlformats.org/officeDocument/2006/relationships/slideLayout" Target="../slideLayouts/slideLayout28.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png"/><Relationship Id="rId1" Type="http://schemas.openxmlformats.org/officeDocument/2006/relationships/slideLayout" Target="../slideLayouts/slideLayout2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 Id="rId1" Type="http://schemas.openxmlformats.org/officeDocument/2006/relationships/slideLayout" Target="../slideLayouts/slideLayout2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1" Type="http://schemas.openxmlformats.org/officeDocument/2006/relationships/slideLayout" Target="../slideLayouts/slideLayout2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4.xml"/><Relationship Id="rId3" Type="http://schemas.openxmlformats.org/officeDocument/2006/relationships/image" Target="../media/image54.png"/></Relationships>
</file>

<file path=ppt/slides/_rels/slide45.xml.rels><?xml version="1.0" encoding="UTF-8" standalone="yes"?>
<Relationships xmlns="http://schemas.openxmlformats.org/package/2006/relationships"><Relationship Id="rId3" Type="http://schemas.openxmlformats.org/officeDocument/2006/relationships/hyperlink" Target="mailto:email@experoinc.com" TargetMode="External"/><Relationship Id="rId4" Type="http://schemas.openxmlformats.org/officeDocument/2006/relationships/image" Target="../media/image55.png"/><Relationship Id="rId5" Type="http://schemas.openxmlformats.org/officeDocument/2006/relationships/image" Target="../media/image56.png"/><Relationship Id="rId1" Type="http://schemas.openxmlformats.org/officeDocument/2006/relationships/slideLayout" Target="../slideLayouts/slideLayout27.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Shape 274"/>
          <p:cNvSpPr txBox="1">
            <a:spLocks noGrp="1"/>
          </p:cNvSpPr>
          <p:nvPr>
            <p:ph type="ctrTitle"/>
          </p:nvPr>
        </p:nvSpPr>
        <p:spPr>
          <a:xfrm>
            <a:off x="3395798" y="1109470"/>
            <a:ext cx="5284800" cy="1839300"/>
          </a:xfrm>
          <a:prstGeom prst="rect">
            <a:avLst/>
          </a:prstGeom>
        </p:spPr>
        <p:txBody>
          <a:bodyPr lIns="91425" tIns="91425" rIns="91425" bIns="91425" anchor="b" anchorCtr="0">
            <a:noAutofit/>
          </a:bodyPr>
          <a:lstStyle/>
          <a:p>
            <a:pPr lvl="0">
              <a:spcBef>
                <a:spcPts val="0"/>
              </a:spcBef>
              <a:buNone/>
            </a:pPr>
            <a:r>
              <a:rPr lang="en"/>
              <a:t>Meaningful UX with Graph Data</a:t>
            </a: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Shape 358"/>
          <p:cNvSpPr/>
          <p:nvPr/>
        </p:nvSpPr>
        <p:spPr>
          <a:xfrm>
            <a:off x="6284812" y="2210750"/>
            <a:ext cx="621900" cy="621900"/>
          </a:xfrm>
          <a:prstGeom prst="ellipse">
            <a:avLst/>
          </a:prstGeom>
          <a:solidFill>
            <a:srgbClr val="A4C2F4"/>
          </a:solidFill>
          <a:ln w="34925"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 sz="1800">
                <a:latin typeface="Lato"/>
                <a:ea typeface="Lato"/>
                <a:cs typeface="Lato"/>
                <a:sym typeface="Lato"/>
              </a:rPr>
              <a:t>C</a:t>
            </a:r>
          </a:p>
        </p:txBody>
      </p:sp>
      <p:sp>
        <p:nvSpPr>
          <p:cNvPr id="359" name="Shape 359"/>
          <p:cNvSpPr/>
          <p:nvPr/>
        </p:nvSpPr>
        <p:spPr>
          <a:xfrm>
            <a:off x="2587287" y="2210750"/>
            <a:ext cx="621900" cy="621900"/>
          </a:xfrm>
          <a:prstGeom prst="ellipse">
            <a:avLst/>
          </a:prstGeom>
          <a:solidFill>
            <a:srgbClr val="FFF2CC"/>
          </a:solidFill>
          <a:ln w="34925"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 sz="1800">
                <a:latin typeface="Lato"/>
                <a:ea typeface="Lato"/>
                <a:cs typeface="Lato"/>
                <a:sym typeface="Lato"/>
              </a:rPr>
              <a:t>A</a:t>
            </a:r>
          </a:p>
        </p:txBody>
      </p:sp>
      <p:cxnSp>
        <p:nvCxnSpPr>
          <p:cNvPr id="360" name="Shape 360"/>
          <p:cNvCxnSpPr>
            <a:stCxn id="359" idx="6"/>
            <a:endCxn id="358" idx="2"/>
          </p:cNvCxnSpPr>
          <p:nvPr/>
        </p:nvCxnSpPr>
        <p:spPr>
          <a:xfrm>
            <a:off x="3209187" y="2521700"/>
            <a:ext cx="3075600" cy="0"/>
          </a:xfrm>
          <a:prstGeom prst="straightConnector1">
            <a:avLst/>
          </a:prstGeom>
          <a:noFill/>
          <a:ln w="34925" cap="flat" cmpd="sng">
            <a:solidFill>
              <a:srgbClr val="EA9999"/>
            </a:solidFill>
            <a:prstDash val="solid"/>
            <a:round/>
            <a:headEnd type="none" w="med" len="med"/>
            <a:tailEnd type="triangle" w="lg" len="lg"/>
          </a:ln>
        </p:spPr>
      </p:cxnSp>
      <p:sp>
        <p:nvSpPr>
          <p:cNvPr id="361" name="Shape 361"/>
          <p:cNvSpPr txBox="1"/>
          <p:nvPr/>
        </p:nvSpPr>
        <p:spPr>
          <a:xfrm>
            <a:off x="1256875" y="1088350"/>
            <a:ext cx="1536300" cy="1319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400">
                <a:solidFill>
                  <a:srgbClr val="3F3F3F"/>
                </a:solidFill>
                <a:latin typeface="Calibri"/>
                <a:ea typeface="Calibri"/>
                <a:cs typeface="Calibri"/>
                <a:sym typeface="Calibri"/>
              </a:rPr>
              <a:t>Spider Man</a:t>
            </a:r>
          </a:p>
          <a:p>
            <a:pPr marL="0" marR="0" lvl="0" indent="0" algn="ctr" rtl="0">
              <a:spcBef>
                <a:spcPts val="0"/>
              </a:spcBef>
              <a:buSzPct val="25000"/>
              <a:buNone/>
            </a:pPr>
            <a:r>
              <a:rPr lang="en" sz="2400">
                <a:solidFill>
                  <a:srgbClr val="3F3F3F"/>
                </a:solidFill>
                <a:latin typeface="Calibri"/>
                <a:ea typeface="Calibri"/>
                <a:cs typeface="Calibri"/>
                <a:sym typeface="Calibri"/>
              </a:rPr>
              <a:t>Lunchbox</a:t>
            </a:r>
          </a:p>
        </p:txBody>
      </p:sp>
      <p:sp>
        <p:nvSpPr>
          <p:cNvPr id="362" name="Shape 362"/>
          <p:cNvSpPr txBox="1"/>
          <p:nvPr/>
        </p:nvSpPr>
        <p:spPr>
          <a:xfrm>
            <a:off x="6490575" y="935400"/>
            <a:ext cx="1808700" cy="5106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400">
                <a:solidFill>
                  <a:srgbClr val="3F3F3F"/>
                </a:solidFill>
                <a:latin typeface="Calibri"/>
                <a:ea typeface="Calibri"/>
                <a:cs typeface="Calibri"/>
                <a:sym typeface="Calibri"/>
              </a:rPr>
              <a:t>Marvel</a:t>
            </a:r>
          </a:p>
        </p:txBody>
      </p:sp>
      <p:sp>
        <p:nvSpPr>
          <p:cNvPr id="363" name="Shape 363"/>
          <p:cNvSpPr txBox="1"/>
          <p:nvPr/>
        </p:nvSpPr>
        <p:spPr>
          <a:xfrm rot="-1083199">
            <a:off x="3778368" y="1573789"/>
            <a:ext cx="1937064" cy="510498"/>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400">
                <a:solidFill>
                  <a:srgbClr val="3F3F3F"/>
                </a:solidFill>
                <a:latin typeface="Calibri"/>
                <a:ea typeface="Calibri"/>
                <a:cs typeface="Calibri"/>
                <a:sym typeface="Calibri"/>
              </a:rPr>
              <a:t>part of</a:t>
            </a:r>
          </a:p>
        </p:txBody>
      </p:sp>
      <p:sp>
        <p:nvSpPr>
          <p:cNvPr id="364" name="Shape 364"/>
          <p:cNvSpPr txBox="1"/>
          <p:nvPr/>
        </p:nvSpPr>
        <p:spPr>
          <a:xfrm>
            <a:off x="6527700" y="1362675"/>
            <a:ext cx="2048400" cy="361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1800">
                <a:solidFill>
                  <a:srgbClr val="666666"/>
                </a:solidFill>
                <a:latin typeface="Lato"/>
                <a:ea typeface="Lato"/>
                <a:cs typeface="Lato"/>
                <a:sym typeface="Lato"/>
              </a:rPr>
              <a:t>(Franchise)</a:t>
            </a:r>
          </a:p>
        </p:txBody>
      </p:sp>
      <p:sp>
        <p:nvSpPr>
          <p:cNvPr id="365" name="Shape 365"/>
          <p:cNvSpPr/>
          <p:nvPr/>
        </p:nvSpPr>
        <p:spPr>
          <a:xfrm>
            <a:off x="6284812" y="1232625"/>
            <a:ext cx="621900" cy="621900"/>
          </a:xfrm>
          <a:prstGeom prst="ellipse">
            <a:avLst/>
          </a:prstGeom>
          <a:solidFill>
            <a:srgbClr val="B6D7A8"/>
          </a:solidFill>
          <a:ln w="34925"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 sz="1800">
                <a:latin typeface="Lato"/>
                <a:ea typeface="Lato"/>
                <a:cs typeface="Lato"/>
                <a:sym typeface="Lato"/>
              </a:rPr>
              <a:t>B</a:t>
            </a:r>
          </a:p>
        </p:txBody>
      </p:sp>
      <p:cxnSp>
        <p:nvCxnSpPr>
          <p:cNvPr id="366" name="Shape 366"/>
          <p:cNvCxnSpPr>
            <a:stCxn id="359" idx="6"/>
            <a:endCxn id="365" idx="2"/>
          </p:cNvCxnSpPr>
          <p:nvPr/>
        </p:nvCxnSpPr>
        <p:spPr>
          <a:xfrm rot="10800000" flipH="1">
            <a:off x="3209187" y="1543700"/>
            <a:ext cx="3075600" cy="978000"/>
          </a:xfrm>
          <a:prstGeom prst="straightConnector1">
            <a:avLst/>
          </a:prstGeom>
          <a:noFill/>
          <a:ln w="34925" cap="flat" cmpd="sng">
            <a:solidFill>
              <a:srgbClr val="FF9900"/>
            </a:solidFill>
            <a:prstDash val="solid"/>
            <a:round/>
            <a:headEnd type="none" w="med" len="med"/>
            <a:tailEnd type="triangle" w="lg" len="lg"/>
          </a:ln>
        </p:spPr>
      </p:cxnSp>
      <p:sp>
        <p:nvSpPr>
          <p:cNvPr id="367" name="Shape 367"/>
          <p:cNvSpPr txBox="1"/>
          <p:nvPr/>
        </p:nvSpPr>
        <p:spPr>
          <a:xfrm>
            <a:off x="6712950" y="2165125"/>
            <a:ext cx="1808700" cy="5106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400">
                <a:solidFill>
                  <a:srgbClr val="3F3F3F"/>
                </a:solidFill>
                <a:latin typeface="Calibri"/>
                <a:ea typeface="Calibri"/>
                <a:cs typeface="Calibri"/>
                <a:sym typeface="Calibri"/>
              </a:rPr>
              <a:t>Ages 3-8</a:t>
            </a:r>
          </a:p>
        </p:txBody>
      </p:sp>
      <p:sp>
        <p:nvSpPr>
          <p:cNvPr id="368" name="Shape 368"/>
          <p:cNvSpPr txBox="1"/>
          <p:nvPr/>
        </p:nvSpPr>
        <p:spPr>
          <a:xfrm>
            <a:off x="3675212" y="2479550"/>
            <a:ext cx="2151300" cy="5106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400">
                <a:solidFill>
                  <a:srgbClr val="3F3F3F"/>
                </a:solidFill>
                <a:latin typeface="Calibri"/>
                <a:ea typeface="Calibri"/>
                <a:cs typeface="Calibri"/>
                <a:sym typeface="Calibri"/>
              </a:rPr>
              <a:t>recommended</a:t>
            </a:r>
          </a:p>
        </p:txBody>
      </p:sp>
      <p:sp>
        <p:nvSpPr>
          <p:cNvPr id="369" name="Shape 369"/>
          <p:cNvSpPr txBox="1"/>
          <p:nvPr/>
        </p:nvSpPr>
        <p:spPr>
          <a:xfrm>
            <a:off x="954300" y="2266550"/>
            <a:ext cx="2048400" cy="361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1800">
                <a:solidFill>
                  <a:srgbClr val="666666"/>
                </a:solidFill>
                <a:latin typeface="Lato"/>
                <a:ea typeface="Lato"/>
                <a:cs typeface="Lato"/>
                <a:sym typeface="Lato"/>
              </a:rPr>
              <a:t>(Product)</a:t>
            </a:r>
          </a:p>
        </p:txBody>
      </p:sp>
      <p:sp>
        <p:nvSpPr>
          <p:cNvPr id="370" name="Shape 370"/>
          <p:cNvSpPr txBox="1"/>
          <p:nvPr/>
        </p:nvSpPr>
        <p:spPr>
          <a:xfrm>
            <a:off x="6593100" y="2628350"/>
            <a:ext cx="2048400" cy="361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1800">
                <a:solidFill>
                  <a:srgbClr val="666666"/>
                </a:solidFill>
                <a:latin typeface="Lato"/>
                <a:ea typeface="Lato"/>
                <a:cs typeface="Lato"/>
                <a:sym typeface="Lato"/>
              </a:rPr>
              <a:t>(Age Range)</a:t>
            </a:r>
          </a:p>
        </p:txBody>
      </p:sp>
      <p:sp>
        <p:nvSpPr>
          <p:cNvPr id="371" name="Shape 371"/>
          <p:cNvSpPr txBox="1"/>
          <p:nvPr/>
        </p:nvSpPr>
        <p:spPr>
          <a:xfrm>
            <a:off x="0" y="0"/>
            <a:ext cx="9144000" cy="561900"/>
          </a:xfrm>
          <a:prstGeom prst="rect">
            <a:avLst/>
          </a:prstGeom>
          <a:solidFill>
            <a:srgbClr val="FFAE23"/>
          </a:solidFill>
          <a:ln>
            <a:noFill/>
          </a:ln>
        </p:spPr>
        <p:txBody>
          <a:bodyPr lIns="91425" tIns="91425" rIns="91425" bIns="91425" anchor="t" anchorCtr="0">
            <a:noAutofit/>
          </a:bodyPr>
          <a:lstStyle/>
          <a:p>
            <a:pPr lvl="0" rtl="0">
              <a:lnSpc>
                <a:spcPct val="115000"/>
              </a:lnSpc>
              <a:spcBef>
                <a:spcPts val="0"/>
              </a:spcBef>
              <a:buNone/>
            </a:pPr>
            <a:r>
              <a:rPr lang="en" sz="2400">
                <a:solidFill>
                  <a:srgbClr val="FFFFFF"/>
                </a:solidFill>
                <a:latin typeface="Calibri"/>
                <a:ea typeface="Calibri"/>
                <a:cs typeface="Calibri"/>
                <a:sym typeface="Calibri"/>
              </a:rPr>
              <a:t>Things are connected to other things</a:t>
            </a:r>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Shape 376"/>
          <p:cNvSpPr/>
          <p:nvPr/>
        </p:nvSpPr>
        <p:spPr>
          <a:xfrm>
            <a:off x="4194437" y="2047625"/>
            <a:ext cx="621900" cy="621900"/>
          </a:xfrm>
          <a:prstGeom prst="ellipse">
            <a:avLst/>
          </a:prstGeom>
          <a:solidFill>
            <a:srgbClr val="A4C2F4"/>
          </a:solidFill>
          <a:ln w="34925"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 sz="1800">
                <a:latin typeface="Lato"/>
                <a:ea typeface="Lato"/>
                <a:cs typeface="Lato"/>
                <a:sym typeface="Lato"/>
              </a:rPr>
              <a:t>C</a:t>
            </a:r>
          </a:p>
        </p:txBody>
      </p:sp>
      <p:sp>
        <p:nvSpPr>
          <p:cNvPr id="377" name="Shape 377"/>
          <p:cNvSpPr/>
          <p:nvPr/>
        </p:nvSpPr>
        <p:spPr>
          <a:xfrm>
            <a:off x="1368087" y="2047625"/>
            <a:ext cx="621900" cy="621900"/>
          </a:xfrm>
          <a:prstGeom prst="ellipse">
            <a:avLst/>
          </a:prstGeom>
          <a:solidFill>
            <a:srgbClr val="FFF2CC"/>
          </a:solidFill>
          <a:ln w="34925"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 sz="1800">
                <a:latin typeface="Lato"/>
                <a:ea typeface="Lato"/>
                <a:cs typeface="Lato"/>
                <a:sym typeface="Lato"/>
              </a:rPr>
              <a:t>A</a:t>
            </a:r>
          </a:p>
        </p:txBody>
      </p:sp>
      <p:cxnSp>
        <p:nvCxnSpPr>
          <p:cNvPr id="378" name="Shape 378"/>
          <p:cNvCxnSpPr>
            <a:stCxn id="377" idx="6"/>
            <a:endCxn id="376" idx="2"/>
          </p:cNvCxnSpPr>
          <p:nvPr/>
        </p:nvCxnSpPr>
        <p:spPr>
          <a:xfrm>
            <a:off x="1989987" y="2358575"/>
            <a:ext cx="2204400" cy="0"/>
          </a:xfrm>
          <a:prstGeom prst="straightConnector1">
            <a:avLst/>
          </a:prstGeom>
          <a:noFill/>
          <a:ln w="34925" cap="flat" cmpd="sng">
            <a:solidFill>
              <a:srgbClr val="EA9999"/>
            </a:solidFill>
            <a:prstDash val="solid"/>
            <a:round/>
            <a:headEnd type="none" w="med" len="med"/>
            <a:tailEnd type="triangle" w="lg" len="lg"/>
          </a:ln>
        </p:spPr>
      </p:cxnSp>
      <p:sp>
        <p:nvSpPr>
          <p:cNvPr id="379" name="Shape 379"/>
          <p:cNvSpPr txBox="1"/>
          <p:nvPr/>
        </p:nvSpPr>
        <p:spPr>
          <a:xfrm>
            <a:off x="29000" y="1465425"/>
            <a:ext cx="1536300" cy="1319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1800">
                <a:solidFill>
                  <a:srgbClr val="3F3F3F"/>
                </a:solidFill>
                <a:latin typeface="Calibri"/>
                <a:ea typeface="Calibri"/>
                <a:cs typeface="Calibri"/>
                <a:sym typeface="Calibri"/>
              </a:rPr>
              <a:t>Spider Man</a:t>
            </a:r>
          </a:p>
          <a:p>
            <a:pPr marL="0" marR="0" lvl="0" indent="0" algn="ctr" rtl="0">
              <a:spcBef>
                <a:spcPts val="0"/>
              </a:spcBef>
              <a:buSzPct val="25000"/>
              <a:buNone/>
            </a:pPr>
            <a:r>
              <a:rPr lang="en" sz="1800">
                <a:solidFill>
                  <a:srgbClr val="3F3F3F"/>
                </a:solidFill>
                <a:latin typeface="Calibri"/>
                <a:ea typeface="Calibri"/>
                <a:cs typeface="Calibri"/>
                <a:sym typeface="Calibri"/>
              </a:rPr>
              <a:t>Lunchbox</a:t>
            </a:r>
          </a:p>
        </p:txBody>
      </p:sp>
      <p:sp>
        <p:nvSpPr>
          <p:cNvPr id="380" name="Shape 380"/>
          <p:cNvSpPr txBox="1"/>
          <p:nvPr/>
        </p:nvSpPr>
        <p:spPr>
          <a:xfrm>
            <a:off x="3720900" y="1379525"/>
            <a:ext cx="1808700" cy="5106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400">
                <a:solidFill>
                  <a:srgbClr val="3F3F3F"/>
                </a:solidFill>
                <a:latin typeface="Lato"/>
                <a:ea typeface="Lato"/>
                <a:cs typeface="Lato"/>
                <a:sym typeface="Lato"/>
              </a:rPr>
              <a:t>Marvel</a:t>
            </a:r>
          </a:p>
        </p:txBody>
      </p:sp>
      <p:sp>
        <p:nvSpPr>
          <p:cNvPr id="381" name="Shape 381"/>
          <p:cNvSpPr txBox="1"/>
          <p:nvPr/>
        </p:nvSpPr>
        <p:spPr>
          <a:xfrm rot="-1629382">
            <a:off x="1863771" y="1330521"/>
            <a:ext cx="1937029" cy="510385"/>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1800">
                <a:solidFill>
                  <a:srgbClr val="3F3F3F"/>
                </a:solidFill>
                <a:latin typeface="Calibri"/>
                <a:ea typeface="Calibri"/>
                <a:cs typeface="Calibri"/>
                <a:sym typeface="Calibri"/>
              </a:rPr>
              <a:t>part of</a:t>
            </a:r>
          </a:p>
        </p:txBody>
      </p:sp>
      <p:sp>
        <p:nvSpPr>
          <p:cNvPr id="382" name="Shape 382"/>
          <p:cNvSpPr txBox="1"/>
          <p:nvPr/>
        </p:nvSpPr>
        <p:spPr>
          <a:xfrm>
            <a:off x="3618375" y="1658775"/>
            <a:ext cx="2048400" cy="361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1800">
                <a:solidFill>
                  <a:srgbClr val="666666"/>
                </a:solidFill>
                <a:latin typeface="Calibri"/>
                <a:ea typeface="Calibri"/>
                <a:cs typeface="Calibri"/>
                <a:sym typeface="Calibri"/>
              </a:rPr>
              <a:t>(Franchise)</a:t>
            </a:r>
          </a:p>
        </p:txBody>
      </p:sp>
      <p:sp>
        <p:nvSpPr>
          <p:cNvPr id="383" name="Shape 383"/>
          <p:cNvSpPr/>
          <p:nvPr/>
        </p:nvSpPr>
        <p:spPr>
          <a:xfrm>
            <a:off x="4194437" y="794475"/>
            <a:ext cx="621900" cy="621900"/>
          </a:xfrm>
          <a:prstGeom prst="ellipse">
            <a:avLst/>
          </a:prstGeom>
          <a:solidFill>
            <a:srgbClr val="B6D7A8"/>
          </a:solidFill>
          <a:ln w="34925"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 sz="1800">
                <a:latin typeface="Lato"/>
                <a:ea typeface="Lato"/>
                <a:cs typeface="Lato"/>
                <a:sym typeface="Lato"/>
              </a:rPr>
              <a:t>B</a:t>
            </a:r>
          </a:p>
        </p:txBody>
      </p:sp>
      <p:cxnSp>
        <p:nvCxnSpPr>
          <p:cNvPr id="384" name="Shape 384"/>
          <p:cNvCxnSpPr>
            <a:stCxn id="377" idx="6"/>
            <a:endCxn id="383" idx="2"/>
          </p:cNvCxnSpPr>
          <p:nvPr/>
        </p:nvCxnSpPr>
        <p:spPr>
          <a:xfrm rot="10800000" flipH="1">
            <a:off x="1989987" y="1105475"/>
            <a:ext cx="2204400" cy="1253100"/>
          </a:xfrm>
          <a:prstGeom prst="straightConnector1">
            <a:avLst/>
          </a:prstGeom>
          <a:noFill/>
          <a:ln w="34925" cap="flat" cmpd="sng">
            <a:solidFill>
              <a:srgbClr val="FF9900"/>
            </a:solidFill>
            <a:prstDash val="solid"/>
            <a:round/>
            <a:headEnd type="none" w="med" len="med"/>
            <a:tailEnd type="triangle" w="lg" len="lg"/>
          </a:ln>
        </p:spPr>
      </p:cxnSp>
      <p:sp>
        <p:nvSpPr>
          <p:cNvPr id="385" name="Shape 385"/>
          <p:cNvSpPr txBox="1"/>
          <p:nvPr/>
        </p:nvSpPr>
        <p:spPr>
          <a:xfrm>
            <a:off x="3720900" y="2629200"/>
            <a:ext cx="1808700" cy="5106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1800">
                <a:solidFill>
                  <a:srgbClr val="3F3F3F"/>
                </a:solidFill>
                <a:latin typeface="Calibri"/>
                <a:ea typeface="Calibri"/>
                <a:cs typeface="Calibri"/>
                <a:sym typeface="Calibri"/>
              </a:rPr>
              <a:t>Ages 3-8</a:t>
            </a:r>
          </a:p>
        </p:txBody>
      </p:sp>
      <p:sp>
        <p:nvSpPr>
          <p:cNvPr id="386" name="Shape 386"/>
          <p:cNvSpPr txBox="1"/>
          <p:nvPr/>
        </p:nvSpPr>
        <p:spPr>
          <a:xfrm>
            <a:off x="37675" y="2096775"/>
            <a:ext cx="1398900" cy="361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1800">
                <a:solidFill>
                  <a:srgbClr val="666666"/>
                </a:solidFill>
                <a:latin typeface="Lato"/>
                <a:ea typeface="Lato"/>
                <a:cs typeface="Lato"/>
                <a:sym typeface="Lato"/>
              </a:rPr>
              <a:t>(Product)</a:t>
            </a:r>
          </a:p>
        </p:txBody>
      </p:sp>
      <p:sp>
        <p:nvSpPr>
          <p:cNvPr id="387" name="Shape 387"/>
          <p:cNvSpPr txBox="1"/>
          <p:nvPr/>
        </p:nvSpPr>
        <p:spPr>
          <a:xfrm>
            <a:off x="3662575" y="2951125"/>
            <a:ext cx="2048400" cy="361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1800">
                <a:solidFill>
                  <a:srgbClr val="666666"/>
                </a:solidFill>
                <a:latin typeface="Calibri"/>
                <a:ea typeface="Calibri"/>
                <a:cs typeface="Calibri"/>
                <a:sym typeface="Calibri"/>
              </a:rPr>
              <a:t>(Age Range)</a:t>
            </a:r>
          </a:p>
        </p:txBody>
      </p:sp>
      <p:sp>
        <p:nvSpPr>
          <p:cNvPr id="388" name="Shape 388"/>
          <p:cNvSpPr/>
          <p:nvPr/>
        </p:nvSpPr>
        <p:spPr>
          <a:xfrm>
            <a:off x="7117462" y="2047625"/>
            <a:ext cx="621900" cy="621900"/>
          </a:xfrm>
          <a:prstGeom prst="ellipse">
            <a:avLst/>
          </a:prstGeom>
          <a:solidFill>
            <a:srgbClr val="FFF2CC"/>
          </a:solidFill>
          <a:ln w="34925"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 sz="1800">
                <a:latin typeface="Lato"/>
                <a:ea typeface="Lato"/>
                <a:cs typeface="Lato"/>
                <a:sym typeface="Lato"/>
              </a:rPr>
              <a:t>D</a:t>
            </a:r>
          </a:p>
        </p:txBody>
      </p:sp>
      <p:cxnSp>
        <p:nvCxnSpPr>
          <p:cNvPr id="389" name="Shape 389"/>
          <p:cNvCxnSpPr>
            <a:stCxn id="388" idx="2"/>
            <a:endCxn id="376" idx="6"/>
          </p:cNvCxnSpPr>
          <p:nvPr/>
        </p:nvCxnSpPr>
        <p:spPr>
          <a:xfrm rot="10800000">
            <a:off x="4816462" y="2358575"/>
            <a:ext cx="2301000" cy="0"/>
          </a:xfrm>
          <a:prstGeom prst="straightConnector1">
            <a:avLst/>
          </a:prstGeom>
          <a:noFill/>
          <a:ln w="34925" cap="flat" cmpd="sng">
            <a:solidFill>
              <a:srgbClr val="EA9999"/>
            </a:solidFill>
            <a:prstDash val="solid"/>
            <a:round/>
            <a:headEnd type="none" w="med" len="med"/>
            <a:tailEnd type="triangle" w="lg" len="lg"/>
          </a:ln>
        </p:spPr>
      </p:cxnSp>
      <p:sp>
        <p:nvSpPr>
          <p:cNvPr id="390" name="Shape 390"/>
          <p:cNvSpPr txBox="1"/>
          <p:nvPr/>
        </p:nvSpPr>
        <p:spPr>
          <a:xfrm rot="1605331">
            <a:off x="5181493" y="1331031"/>
            <a:ext cx="1937205" cy="510766"/>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1800">
                <a:solidFill>
                  <a:srgbClr val="3F3F3F"/>
                </a:solidFill>
                <a:latin typeface="Calibri"/>
                <a:ea typeface="Calibri"/>
                <a:cs typeface="Calibri"/>
                <a:sym typeface="Calibri"/>
              </a:rPr>
              <a:t>part of</a:t>
            </a:r>
          </a:p>
        </p:txBody>
      </p:sp>
      <p:cxnSp>
        <p:nvCxnSpPr>
          <p:cNvPr id="391" name="Shape 391"/>
          <p:cNvCxnSpPr>
            <a:stCxn id="388" idx="2"/>
            <a:endCxn id="383" idx="6"/>
          </p:cNvCxnSpPr>
          <p:nvPr/>
        </p:nvCxnSpPr>
        <p:spPr>
          <a:xfrm rot="10800000">
            <a:off x="4816462" y="1105475"/>
            <a:ext cx="2301000" cy="1253100"/>
          </a:xfrm>
          <a:prstGeom prst="straightConnector1">
            <a:avLst/>
          </a:prstGeom>
          <a:noFill/>
          <a:ln w="34925" cap="flat" cmpd="sng">
            <a:solidFill>
              <a:srgbClr val="FF9900"/>
            </a:solidFill>
            <a:prstDash val="solid"/>
            <a:round/>
            <a:headEnd type="none" w="med" len="med"/>
            <a:tailEnd type="triangle" w="lg" len="lg"/>
          </a:ln>
        </p:spPr>
      </p:cxnSp>
      <p:sp>
        <p:nvSpPr>
          <p:cNvPr id="392" name="Shape 392"/>
          <p:cNvSpPr txBox="1"/>
          <p:nvPr/>
        </p:nvSpPr>
        <p:spPr>
          <a:xfrm>
            <a:off x="7246175" y="1161275"/>
            <a:ext cx="1808700" cy="976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1800">
                <a:solidFill>
                  <a:srgbClr val="3F3F3F"/>
                </a:solidFill>
                <a:latin typeface="Calibri"/>
                <a:ea typeface="Calibri"/>
                <a:cs typeface="Calibri"/>
                <a:sym typeface="Calibri"/>
              </a:rPr>
              <a:t>Iron Man Toothbrush</a:t>
            </a:r>
          </a:p>
        </p:txBody>
      </p:sp>
      <p:sp>
        <p:nvSpPr>
          <p:cNvPr id="393" name="Shape 393"/>
          <p:cNvSpPr txBox="1"/>
          <p:nvPr/>
        </p:nvSpPr>
        <p:spPr>
          <a:xfrm>
            <a:off x="7618325" y="1996775"/>
            <a:ext cx="1398900" cy="361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1800">
                <a:solidFill>
                  <a:srgbClr val="666666"/>
                </a:solidFill>
                <a:latin typeface="Calibri"/>
                <a:ea typeface="Calibri"/>
                <a:cs typeface="Calibri"/>
                <a:sym typeface="Calibri"/>
              </a:rPr>
              <a:t>(Product)</a:t>
            </a:r>
          </a:p>
        </p:txBody>
      </p:sp>
      <p:sp>
        <p:nvSpPr>
          <p:cNvPr id="394" name="Shape 394"/>
          <p:cNvSpPr/>
          <p:nvPr/>
        </p:nvSpPr>
        <p:spPr>
          <a:xfrm>
            <a:off x="1368087" y="4267100"/>
            <a:ext cx="621900" cy="621900"/>
          </a:xfrm>
          <a:prstGeom prst="ellipse">
            <a:avLst/>
          </a:prstGeom>
          <a:solidFill>
            <a:srgbClr val="B4A7D6"/>
          </a:solidFill>
          <a:ln w="34925"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 sz="1800">
                <a:latin typeface="Lato"/>
                <a:ea typeface="Lato"/>
                <a:cs typeface="Lato"/>
                <a:sym typeface="Lato"/>
              </a:rPr>
              <a:t>E</a:t>
            </a:r>
          </a:p>
        </p:txBody>
      </p:sp>
      <p:cxnSp>
        <p:nvCxnSpPr>
          <p:cNvPr id="395" name="Shape 395"/>
          <p:cNvCxnSpPr>
            <a:stCxn id="394" idx="0"/>
            <a:endCxn id="377" idx="4"/>
          </p:cNvCxnSpPr>
          <p:nvPr/>
        </p:nvCxnSpPr>
        <p:spPr>
          <a:xfrm rot="10800000">
            <a:off x="1679037" y="2669600"/>
            <a:ext cx="0" cy="1597500"/>
          </a:xfrm>
          <a:prstGeom prst="straightConnector1">
            <a:avLst/>
          </a:prstGeom>
          <a:noFill/>
          <a:ln w="34925" cap="flat" cmpd="sng">
            <a:solidFill>
              <a:srgbClr val="B45F06"/>
            </a:solidFill>
            <a:prstDash val="solid"/>
            <a:round/>
            <a:headEnd type="none" w="med" len="med"/>
            <a:tailEnd type="triangle" w="lg" len="lg"/>
          </a:ln>
        </p:spPr>
      </p:cxnSp>
      <p:sp>
        <p:nvSpPr>
          <p:cNvPr id="396" name="Shape 396"/>
          <p:cNvSpPr txBox="1"/>
          <p:nvPr/>
        </p:nvSpPr>
        <p:spPr>
          <a:xfrm>
            <a:off x="1747200" y="3596200"/>
            <a:ext cx="1536300" cy="13197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1800" dirty="0">
                <a:solidFill>
                  <a:srgbClr val="3F3F3F"/>
                </a:solidFill>
                <a:latin typeface="Calibri"/>
                <a:ea typeface="Calibri"/>
                <a:cs typeface="Calibri"/>
                <a:sym typeface="Calibri"/>
              </a:rPr>
              <a:t>Back To School </a:t>
            </a:r>
            <a:r>
              <a:rPr lang="en" sz="1800" dirty="0" smtClean="0">
                <a:solidFill>
                  <a:srgbClr val="3F3F3F"/>
                </a:solidFill>
                <a:latin typeface="Calibri"/>
                <a:ea typeface="Calibri"/>
                <a:cs typeface="Calibri"/>
                <a:sym typeface="Calibri"/>
              </a:rPr>
              <a:t>201</a:t>
            </a:r>
            <a:r>
              <a:rPr lang="en-US" sz="1800" dirty="0" smtClean="0">
                <a:solidFill>
                  <a:srgbClr val="3F3F3F"/>
                </a:solidFill>
                <a:latin typeface="Calibri"/>
                <a:ea typeface="Calibri"/>
                <a:cs typeface="Calibri"/>
                <a:sym typeface="Calibri"/>
              </a:rPr>
              <a:t>6</a:t>
            </a:r>
            <a:endParaRPr lang="en" sz="1800" dirty="0">
              <a:solidFill>
                <a:srgbClr val="3F3F3F"/>
              </a:solidFill>
              <a:latin typeface="Calibri"/>
              <a:ea typeface="Calibri"/>
              <a:cs typeface="Calibri"/>
              <a:sym typeface="Calibri"/>
            </a:endParaRPr>
          </a:p>
        </p:txBody>
      </p:sp>
      <p:sp>
        <p:nvSpPr>
          <p:cNvPr id="397" name="Shape 397"/>
          <p:cNvSpPr txBox="1"/>
          <p:nvPr/>
        </p:nvSpPr>
        <p:spPr>
          <a:xfrm>
            <a:off x="1947775" y="4218250"/>
            <a:ext cx="1398900" cy="3618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1800">
                <a:solidFill>
                  <a:srgbClr val="666666"/>
                </a:solidFill>
                <a:latin typeface="Lato"/>
                <a:ea typeface="Lato"/>
                <a:cs typeface="Lato"/>
                <a:sym typeface="Lato"/>
              </a:rPr>
              <a:t>(Promotion)</a:t>
            </a:r>
          </a:p>
        </p:txBody>
      </p:sp>
      <p:sp>
        <p:nvSpPr>
          <p:cNvPr id="398" name="Shape 398"/>
          <p:cNvSpPr txBox="1"/>
          <p:nvPr/>
        </p:nvSpPr>
        <p:spPr>
          <a:xfrm rot="5400000">
            <a:off x="172250" y="3067550"/>
            <a:ext cx="1937100" cy="940200"/>
          </a:xfrm>
          <a:prstGeom prst="rect">
            <a:avLst/>
          </a:prstGeom>
          <a:noFill/>
          <a:ln>
            <a:noFill/>
          </a:ln>
        </p:spPr>
        <p:txBody>
          <a:bodyPr lIns="91425" tIns="45700" rIns="91425" bIns="45700" anchor="t" anchorCtr="0">
            <a:noAutofit/>
          </a:bodyPr>
          <a:lstStyle/>
          <a:p>
            <a:pPr marL="0" marR="0" lvl="0" indent="0" algn="ctr" rtl="0">
              <a:spcBef>
                <a:spcPts val="0"/>
              </a:spcBef>
              <a:buNone/>
            </a:pPr>
            <a:r>
              <a:rPr lang="en">
                <a:solidFill>
                  <a:srgbClr val="3F3F3F"/>
                </a:solidFill>
                <a:latin typeface="Calibri"/>
                <a:ea typeface="Calibri"/>
                <a:cs typeface="Calibri"/>
                <a:sym typeface="Calibri"/>
              </a:rPr>
              <a:t>promoted product</a:t>
            </a:r>
          </a:p>
        </p:txBody>
      </p:sp>
      <p:sp>
        <p:nvSpPr>
          <p:cNvPr id="399" name="Shape 399"/>
          <p:cNvSpPr txBox="1"/>
          <p:nvPr/>
        </p:nvSpPr>
        <p:spPr>
          <a:xfrm>
            <a:off x="4864700" y="2316425"/>
            <a:ext cx="2204400" cy="5106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1800">
                <a:solidFill>
                  <a:srgbClr val="3F3F3F"/>
                </a:solidFill>
                <a:latin typeface="Calibri"/>
                <a:ea typeface="Calibri"/>
                <a:cs typeface="Calibri"/>
                <a:sym typeface="Calibri"/>
              </a:rPr>
              <a:t>recommended</a:t>
            </a:r>
          </a:p>
        </p:txBody>
      </p:sp>
      <p:sp>
        <p:nvSpPr>
          <p:cNvPr id="400" name="Shape 400"/>
          <p:cNvSpPr txBox="1"/>
          <p:nvPr/>
        </p:nvSpPr>
        <p:spPr>
          <a:xfrm>
            <a:off x="0" y="0"/>
            <a:ext cx="9144000" cy="561900"/>
          </a:xfrm>
          <a:prstGeom prst="rect">
            <a:avLst/>
          </a:prstGeom>
          <a:solidFill>
            <a:srgbClr val="FFAE23"/>
          </a:solidFill>
          <a:ln>
            <a:noFill/>
          </a:ln>
        </p:spPr>
        <p:txBody>
          <a:bodyPr lIns="91425" tIns="91425" rIns="91425" bIns="91425" anchor="t" anchorCtr="0">
            <a:noAutofit/>
          </a:bodyPr>
          <a:lstStyle/>
          <a:p>
            <a:pPr lvl="0" rtl="0">
              <a:lnSpc>
                <a:spcPct val="115000"/>
              </a:lnSpc>
              <a:spcBef>
                <a:spcPts val="0"/>
              </a:spcBef>
              <a:buNone/>
            </a:pPr>
            <a:r>
              <a:rPr lang="en" sz="2400">
                <a:solidFill>
                  <a:srgbClr val="FFFFFF"/>
                </a:solidFill>
                <a:latin typeface="Calibri"/>
                <a:ea typeface="Calibri"/>
                <a:cs typeface="Calibri"/>
                <a:sym typeface="Calibri"/>
              </a:rPr>
              <a:t>Things are connected to other things</a:t>
            </a:r>
          </a:p>
        </p:txBody>
      </p:sp>
      <p:sp>
        <p:nvSpPr>
          <p:cNvPr id="401" name="Shape 401"/>
          <p:cNvSpPr txBox="1"/>
          <p:nvPr/>
        </p:nvSpPr>
        <p:spPr>
          <a:xfrm>
            <a:off x="1941075" y="2316425"/>
            <a:ext cx="2204400" cy="5106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1800">
                <a:solidFill>
                  <a:srgbClr val="3F3F3F"/>
                </a:solidFill>
                <a:latin typeface="Calibri"/>
                <a:ea typeface="Calibri"/>
                <a:cs typeface="Calibri"/>
                <a:sym typeface="Calibri"/>
              </a:rPr>
              <a:t>recommended</a:t>
            </a:r>
          </a:p>
        </p:txBody>
      </p:sp>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Shape 406" descr="subway_2400x2867.jpg"/>
          <p:cNvPicPr preferRelativeResize="0"/>
          <p:nvPr/>
        </p:nvPicPr>
        <p:blipFill rotWithShape="1">
          <a:blip r:embed="rId3">
            <a:alphaModFix/>
          </a:blip>
          <a:srcRect l="5507" t="38179" r="54867" b="23129"/>
          <a:stretch/>
        </p:blipFill>
        <p:spPr>
          <a:xfrm>
            <a:off x="1363574" y="768324"/>
            <a:ext cx="2432051" cy="2836753"/>
          </a:xfrm>
          <a:prstGeom prst="rect">
            <a:avLst/>
          </a:prstGeom>
          <a:noFill/>
          <a:ln>
            <a:noFill/>
          </a:ln>
        </p:spPr>
      </p:pic>
      <p:sp>
        <p:nvSpPr>
          <p:cNvPr id="407" name="Shape 407"/>
          <p:cNvSpPr txBox="1"/>
          <p:nvPr/>
        </p:nvSpPr>
        <p:spPr>
          <a:xfrm>
            <a:off x="120450" y="706000"/>
            <a:ext cx="1596900" cy="21300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 b="1">
                <a:latin typeface="Calibri"/>
                <a:ea typeface="Calibri"/>
                <a:cs typeface="Calibri"/>
                <a:sym typeface="Calibri"/>
              </a:rPr>
              <a:t>T</a:t>
            </a:r>
            <a:r>
              <a:rPr lang="en" b="1">
                <a:solidFill>
                  <a:srgbClr val="000000"/>
                </a:solidFill>
                <a:latin typeface="Calibri"/>
                <a:ea typeface="Calibri"/>
                <a:cs typeface="Calibri"/>
                <a:sym typeface="Calibri"/>
              </a:rPr>
              <a:t>ransportation</a:t>
            </a:r>
          </a:p>
          <a:p>
            <a:pPr lvl="0" rtl="0">
              <a:lnSpc>
                <a:spcPct val="115000"/>
              </a:lnSpc>
              <a:spcBef>
                <a:spcPts val="0"/>
              </a:spcBef>
              <a:buNone/>
            </a:pPr>
            <a:r>
              <a:rPr lang="en" u="sng">
                <a:solidFill>
                  <a:srgbClr val="000000"/>
                </a:solidFill>
                <a:latin typeface="Calibri"/>
                <a:ea typeface="Calibri"/>
                <a:cs typeface="Calibri"/>
                <a:sym typeface="Calibri"/>
              </a:rPr>
              <a:t>Vertices</a:t>
            </a:r>
            <a:br>
              <a:rPr lang="en" u="sng">
                <a:solidFill>
                  <a:srgbClr val="000000"/>
                </a:solidFill>
                <a:latin typeface="Calibri"/>
                <a:ea typeface="Calibri"/>
                <a:cs typeface="Calibri"/>
                <a:sym typeface="Calibri"/>
              </a:rPr>
            </a:br>
            <a:r>
              <a:rPr lang="en">
                <a:solidFill>
                  <a:srgbClr val="000000"/>
                </a:solidFill>
                <a:latin typeface="Calibri"/>
                <a:ea typeface="Calibri"/>
                <a:cs typeface="Calibri"/>
                <a:sym typeface="Calibri"/>
              </a:rPr>
              <a:t>Stations</a:t>
            </a:r>
            <a:br>
              <a:rPr lang="en">
                <a:solidFill>
                  <a:srgbClr val="000000"/>
                </a:solidFill>
                <a:latin typeface="Calibri"/>
                <a:ea typeface="Calibri"/>
                <a:cs typeface="Calibri"/>
                <a:sym typeface="Calibri"/>
              </a:rPr>
            </a:br>
            <a:r>
              <a:rPr lang="en">
                <a:solidFill>
                  <a:srgbClr val="000000"/>
                </a:solidFill>
                <a:latin typeface="Calibri"/>
                <a:ea typeface="Calibri"/>
                <a:cs typeface="Calibri"/>
                <a:sym typeface="Calibri"/>
              </a:rPr>
              <a:t>Cities</a:t>
            </a:r>
          </a:p>
          <a:p>
            <a:pPr lvl="0" rtl="0">
              <a:lnSpc>
                <a:spcPct val="115000"/>
              </a:lnSpc>
              <a:spcBef>
                <a:spcPts val="0"/>
              </a:spcBef>
              <a:buNone/>
            </a:pPr>
            <a:r>
              <a:rPr lang="en" u="sng">
                <a:solidFill>
                  <a:srgbClr val="000000"/>
                </a:solidFill>
                <a:latin typeface="Calibri"/>
                <a:ea typeface="Calibri"/>
                <a:cs typeface="Calibri"/>
                <a:sym typeface="Calibri"/>
              </a:rPr>
              <a:t>Edges</a:t>
            </a:r>
          </a:p>
          <a:p>
            <a:pPr lvl="0" rtl="0">
              <a:lnSpc>
                <a:spcPct val="115000"/>
              </a:lnSpc>
              <a:spcBef>
                <a:spcPts val="0"/>
              </a:spcBef>
              <a:buNone/>
            </a:pPr>
            <a:r>
              <a:rPr lang="en">
                <a:solidFill>
                  <a:srgbClr val="000000"/>
                </a:solidFill>
                <a:latin typeface="Calibri"/>
                <a:ea typeface="Calibri"/>
                <a:cs typeface="Calibri"/>
                <a:sym typeface="Calibri"/>
              </a:rPr>
              <a:t>Rails</a:t>
            </a:r>
            <a:br>
              <a:rPr lang="en">
                <a:solidFill>
                  <a:srgbClr val="000000"/>
                </a:solidFill>
                <a:latin typeface="Calibri"/>
                <a:ea typeface="Calibri"/>
                <a:cs typeface="Calibri"/>
                <a:sym typeface="Calibri"/>
              </a:rPr>
            </a:br>
            <a:r>
              <a:rPr lang="en">
                <a:solidFill>
                  <a:srgbClr val="000000"/>
                </a:solidFill>
                <a:latin typeface="Calibri"/>
                <a:ea typeface="Calibri"/>
                <a:cs typeface="Calibri"/>
                <a:sym typeface="Calibri"/>
              </a:rPr>
              <a:t>Roads</a:t>
            </a:r>
          </a:p>
        </p:txBody>
      </p:sp>
      <p:pic>
        <p:nvPicPr>
          <p:cNvPr id="408" name="Shape 408" descr="logo.png"/>
          <p:cNvPicPr preferRelativeResize="0"/>
          <p:nvPr/>
        </p:nvPicPr>
        <p:blipFill>
          <a:blip r:embed="rId4">
            <a:alphaModFix/>
          </a:blip>
          <a:stretch>
            <a:fillRect/>
          </a:stretch>
        </p:blipFill>
        <p:spPr>
          <a:xfrm>
            <a:off x="0" y="4850700"/>
            <a:ext cx="1071849" cy="292799"/>
          </a:xfrm>
          <a:prstGeom prst="rect">
            <a:avLst/>
          </a:prstGeom>
          <a:noFill/>
          <a:ln>
            <a:noFill/>
          </a:ln>
        </p:spPr>
      </p:pic>
      <p:sp>
        <p:nvSpPr>
          <p:cNvPr id="409" name="Shape 409"/>
          <p:cNvSpPr txBox="1"/>
          <p:nvPr/>
        </p:nvSpPr>
        <p:spPr>
          <a:xfrm>
            <a:off x="1051275" y="4884450"/>
            <a:ext cx="2117700" cy="225300"/>
          </a:xfrm>
          <a:prstGeom prst="rect">
            <a:avLst/>
          </a:prstGeom>
          <a:noFill/>
          <a:ln>
            <a:noFill/>
          </a:ln>
        </p:spPr>
        <p:txBody>
          <a:bodyPr lIns="91425" tIns="91425" rIns="91425" bIns="91425" anchor="t" anchorCtr="0">
            <a:noAutofit/>
          </a:bodyPr>
          <a:lstStyle/>
          <a:p>
            <a:pPr lvl="0" rtl="0">
              <a:spcBef>
                <a:spcPts val="0"/>
              </a:spcBef>
              <a:buNone/>
            </a:pPr>
            <a:r>
              <a:rPr lang="en" sz="700">
                <a:solidFill>
                  <a:srgbClr val="B7B7B7"/>
                </a:solidFill>
                <a:latin typeface="Roboto"/>
                <a:ea typeface="Roboto"/>
                <a:cs typeface="Roboto"/>
                <a:sym typeface="Roboto"/>
              </a:rPr>
              <a:t>© 2016 Expero. All Rights Reserved</a:t>
            </a:r>
          </a:p>
        </p:txBody>
      </p:sp>
      <p:sp>
        <p:nvSpPr>
          <p:cNvPr id="410" name="Shape 410"/>
          <p:cNvSpPr txBox="1"/>
          <p:nvPr/>
        </p:nvSpPr>
        <p:spPr>
          <a:xfrm>
            <a:off x="0" y="0"/>
            <a:ext cx="9144000" cy="561900"/>
          </a:xfrm>
          <a:prstGeom prst="rect">
            <a:avLst/>
          </a:prstGeom>
          <a:solidFill>
            <a:srgbClr val="FFAE23"/>
          </a:solidFill>
          <a:ln>
            <a:noFill/>
          </a:ln>
        </p:spPr>
        <p:txBody>
          <a:bodyPr lIns="91425" tIns="91425" rIns="91425" bIns="91425" anchor="t" anchorCtr="0">
            <a:noAutofit/>
          </a:bodyPr>
          <a:lstStyle/>
          <a:p>
            <a:pPr lvl="0" rtl="0">
              <a:lnSpc>
                <a:spcPct val="115000"/>
              </a:lnSpc>
              <a:spcBef>
                <a:spcPts val="0"/>
              </a:spcBef>
              <a:buNone/>
            </a:pPr>
            <a:r>
              <a:rPr lang="en" sz="2400">
                <a:solidFill>
                  <a:srgbClr val="FFFFFF"/>
                </a:solidFill>
                <a:latin typeface="Calibri"/>
                <a:ea typeface="Calibri"/>
                <a:cs typeface="Calibri"/>
                <a:sym typeface="Calibri"/>
              </a:rPr>
              <a:t>Graphs are everywhere</a:t>
            </a:r>
          </a:p>
        </p:txBody>
      </p:sp>
      <p:pic>
        <p:nvPicPr>
          <p:cNvPr id="411" name="Shape 411"/>
          <p:cNvPicPr preferRelativeResize="0"/>
          <p:nvPr/>
        </p:nvPicPr>
        <p:blipFill rotWithShape="1">
          <a:blip r:embed="rId5">
            <a:alphaModFix/>
          </a:blip>
          <a:srcRect l="22999" t="20388" b="6900"/>
          <a:stretch/>
        </p:blipFill>
        <p:spPr>
          <a:xfrm>
            <a:off x="5423020" y="881950"/>
            <a:ext cx="3714774" cy="2647350"/>
          </a:xfrm>
          <a:prstGeom prst="rect">
            <a:avLst/>
          </a:prstGeom>
          <a:noFill/>
          <a:ln>
            <a:noFill/>
          </a:ln>
        </p:spPr>
      </p:pic>
      <p:sp>
        <p:nvSpPr>
          <p:cNvPr id="412" name="Shape 412"/>
          <p:cNvSpPr txBox="1"/>
          <p:nvPr/>
        </p:nvSpPr>
        <p:spPr>
          <a:xfrm>
            <a:off x="4428075" y="858400"/>
            <a:ext cx="1596900" cy="21300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 b="1">
                <a:latin typeface="Calibri"/>
                <a:ea typeface="Calibri"/>
                <a:cs typeface="Calibri"/>
                <a:sym typeface="Calibri"/>
              </a:rPr>
              <a:t>The Internet</a:t>
            </a:r>
          </a:p>
          <a:p>
            <a:pPr lvl="0" rtl="0">
              <a:lnSpc>
                <a:spcPct val="115000"/>
              </a:lnSpc>
              <a:spcBef>
                <a:spcPts val="0"/>
              </a:spcBef>
              <a:buNone/>
            </a:pPr>
            <a:r>
              <a:rPr lang="en" u="sng">
                <a:solidFill>
                  <a:srgbClr val="000000"/>
                </a:solidFill>
                <a:latin typeface="Calibri"/>
                <a:ea typeface="Calibri"/>
                <a:cs typeface="Calibri"/>
                <a:sym typeface="Calibri"/>
              </a:rPr>
              <a:t>Vertices</a:t>
            </a:r>
            <a:br>
              <a:rPr lang="en" u="sng">
                <a:solidFill>
                  <a:srgbClr val="000000"/>
                </a:solidFill>
                <a:latin typeface="Calibri"/>
                <a:ea typeface="Calibri"/>
                <a:cs typeface="Calibri"/>
                <a:sym typeface="Calibri"/>
              </a:rPr>
            </a:br>
            <a:r>
              <a:rPr lang="en">
                <a:solidFill>
                  <a:schemeClr val="dk1"/>
                </a:solidFill>
                <a:latin typeface="Calibri"/>
                <a:ea typeface="Calibri"/>
                <a:cs typeface="Calibri"/>
                <a:sym typeface="Calibri"/>
              </a:rPr>
              <a:t>Routers</a:t>
            </a:r>
          </a:p>
          <a:p>
            <a:pPr lvl="0" algn="l" rtl="0">
              <a:lnSpc>
                <a:spcPct val="115000"/>
              </a:lnSpc>
              <a:spcBef>
                <a:spcPts val="0"/>
              </a:spcBef>
              <a:buClr>
                <a:schemeClr val="dk1"/>
              </a:buClr>
              <a:buFont typeface="Arial"/>
              <a:buNone/>
            </a:pPr>
            <a:r>
              <a:rPr lang="en">
                <a:solidFill>
                  <a:schemeClr val="dk1"/>
                </a:solidFill>
                <a:latin typeface="Calibri"/>
                <a:ea typeface="Calibri"/>
                <a:cs typeface="Calibri"/>
                <a:sym typeface="Calibri"/>
              </a:rPr>
              <a:t>Computers</a:t>
            </a:r>
          </a:p>
          <a:p>
            <a:pPr lvl="0" rtl="0">
              <a:lnSpc>
                <a:spcPct val="115000"/>
              </a:lnSpc>
              <a:spcBef>
                <a:spcPts val="0"/>
              </a:spcBef>
              <a:buNone/>
            </a:pPr>
            <a:r>
              <a:rPr lang="en" u="sng">
                <a:solidFill>
                  <a:srgbClr val="000000"/>
                </a:solidFill>
                <a:latin typeface="Calibri"/>
                <a:ea typeface="Calibri"/>
                <a:cs typeface="Calibri"/>
                <a:sym typeface="Calibri"/>
              </a:rPr>
              <a:t>Edges</a:t>
            </a:r>
          </a:p>
          <a:p>
            <a:pPr lvl="0" rtl="0">
              <a:lnSpc>
                <a:spcPct val="115000"/>
              </a:lnSpc>
              <a:spcBef>
                <a:spcPts val="0"/>
              </a:spcBef>
              <a:buClr>
                <a:schemeClr val="dk1"/>
              </a:buClr>
              <a:buFont typeface="Arial"/>
              <a:buNone/>
            </a:pPr>
            <a:r>
              <a:rPr lang="en">
                <a:solidFill>
                  <a:schemeClr val="dk1"/>
                </a:solidFill>
                <a:latin typeface="Calibri"/>
                <a:ea typeface="Calibri"/>
                <a:cs typeface="Calibri"/>
                <a:sym typeface="Calibri"/>
              </a:rPr>
              <a:t>Fibre</a:t>
            </a:r>
            <a:br>
              <a:rPr lang="en">
                <a:solidFill>
                  <a:schemeClr val="dk1"/>
                </a:solidFill>
                <a:latin typeface="Calibri"/>
                <a:ea typeface="Calibri"/>
                <a:cs typeface="Calibri"/>
                <a:sym typeface="Calibri"/>
              </a:rPr>
            </a:br>
            <a:r>
              <a:rPr lang="en">
                <a:solidFill>
                  <a:schemeClr val="dk1"/>
                </a:solidFill>
                <a:latin typeface="Calibri"/>
                <a:ea typeface="Calibri"/>
                <a:cs typeface="Calibri"/>
                <a:sym typeface="Calibri"/>
              </a:rPr>
              <a:t>Ethernet</a:t>
            </a:r>
            <a:br>
              <a:rPr lang="en">
                <a:solidFill>
                  <a:schemeClr val="dk1"/>
                </a:solidFill>
                <a:latin typeface="Calibri"/>
                <a:ea typeface="Calibri"/>
                <a:cs typeface="Calibri"/>
                <a:sym typeface="Calibri"/>
              </a:rPr>
            </a:br>
            <a:r>
              <a:rPr lang="en">
                <a:solidFill>
                  <a:schemeClr val="dk1"/>
                </a:solidFill>
                <a:latin typeface="Calibri"/>
                <a:ea typeface="Calibri"/>
                <a:cs typeface="Calibri"/>
                <a:sym typeface="Calibri"/>
              </a:rPr>
              <a:t>Microwave</a:t>
            </a:r>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pic>
        <p:nvPicPr>
          <p:cNvPr id="417" name="Shape 417" descr="logo.png"/>
          <p:cNvPicPr preferRelativeResize="0"/>
          <p:nvPr/>
        </p:nvPicPr>
        <p:blipFill>
          <a:blip r:embed="rId3">
            <a:alphaModFix/>
          </a:blip>
          <a:stretch>
            <a:fillRect/>
          </a:stretch>
        </p:blipFill>
        <p:spPr>
          <a:xfrm>
            <a:off x="0" y="4850700"/>
            <a:ext cx="1071849" cy="292799"/>
          </a:xfrm>
          <a:prstGeom prst="rect">
            <a:avLst/>
          </a:prstGeom>
          <a:noFill/>
          <a:ln>
            <a:noFill/>
          </a:ln>
        </p:spPr>
      </p:pic>
      <p:sp>
        <p:nvSpPr>
          <p:cNvPr id="418" name="Shape 418"/>
          <p:cNvSpPr txBox="1"/>
          <p:nvPr/>
        </p:nvSpPr>
        <p:spPr>
          <a:xfrm>
            <a:off x="1051275" y="4884450"/>
            <a:ext cx="2117700" cy="225300"/>
          </a:xfrm>
          <a:prstGeom prst="rect">
            <a:avLst/>
          </a:prstGeom>
          <a:noFill/>
          <a:ln>
            <a:noFill/>
          </a:ln>
        </p:spPr>
        <p:txBody>
          <a:bodyPr lIns="91425" tIns="91425" rIns="91425" bIns="91425" anchor="t" anchorCtr="0">
            <a:noAutofit/>
          </a:bodyPr>
          <a:lstStyle/>
          <a:p>
            <a:pPr lvl="0" rtl="0">
              <a:spcBef>
                <a:spcPts val="0"/>
              </a:spcBef>
              <a:buNone/>
            </a:pPr>
            <a:r>
              <a:rPr lang="en" sz="700">
                <a:solidFill>
                  <a:srgbClr val="B7B7B7"/>
                </a:solidFill>
                <a:latin typeface="Roboto"/>
                <a:ea typeface="Roboto"/>
                <a:cs typeface="Roboto"/>
                <a:sym typeface="Roboto"/>
              </a:rPr>
              <a:t>© 2016 Expero. All Rights Reserved</a:t>
            </a:r>
          </a:p>
        </p:txBody>
      </p:sp>
      <p:sp>
        <p:nvSpPr>
          <p:cNvPr id="419" name="Shape 419"/>
          <p:cNvSpPr txBox="1"/>
          <p:nvPr/>
        </p:nvSpPr>
        <p:spPr>
          <a:xfrm>
            <a:off x="0" y="0"/>
            <a:ext cx="9144000" cy="561900"/>
          </a:xfrm>
          <a:prstGeom prst="rect">
            <a:avLst/>
          </a:prstGeom>
          <a:solidFill>
            <a:srgbClr val="FFAE23"/>
          </a:solidFill>
          <a:ln>
            <a:noFill/>
          </a:ln>
        </p:spPr>
        <p:txBody>
          <a:bodyPr lIns="91425" tIns="91425" rIns="91425" bIns="91425" anchor="t" anchorCtr="0">
            <a:noAutofit/>
          </a:bodyPr>
          <a:lstStyle/>
          <a:p>
            <a:pPr lvl="0" rtl="0">
              <a:lnSpc>
                <a:spcPct val="115000"/>
              </a:lnSpc>
              <a:spcBef>
                <a:spcPts val="0"/>
              </a:spcBef>
              <a:buNone/>
            </a:pPr>
            <a:r>
              <a:rPr lang="en" sz="2400">
                <a:solidFill>
                  <a:srgbClr val="FFFFFF"/>
                </a:solidFill>
                <a:latin typeface="Calibri"/>
                <a:ea typeface="Calibri"/>
                <a:cs typeface="Calibri"/>
                <a:sym typeface="Calibri"/>
              </a:rPr>
              <a:t>Graphs are everywhere</a:t>
            </a:r>
          </a:p>
        </p:txBody>
      </p:sp>
      <p:sp>
        <p:nvSpPr>
          <p:cNvPr id="420" name="Shape 420"/>
          <p:cNvSpPr txBox="1"/>
          <p:nvPr/>
        </p:nvSpPr>
        <p:spPr>
          <a:xfrm>
            <a:off x="4228575" y="631200"/>
            <a:ext cx="2450400" cy="21300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 b="1">
                <a:latin typeface="Calibri"/>
                <a:ea typeface="Calibri"/>
                <a:cs typeface="Calibri"/>
                <a:sym typeface="Calibri"/>
              </a:rPr>
              <a:t>Interactions</a:t>
            </a:r>
          </a:p>
          <a:p>
            <a:pPr lvl="0" rtl="0">
              <a:lnSpc>
                <a:spcPct val="135000"/>
              </a:lnSpc>
              <a:spcBef>
                <a:spcPts val="600"/>
              </a:spcBef>
              <a:buNone/>
            </a:pPr>
            <a:r>
              <a:rPr lang="en">
                <a:solidFill>
                  <a:srgbClr val="333333"/>
                </a:solidFill>
                <a:latin typeface="Calibri"/>
                <a:ea typeface="Calibri"/>
                <a:cs typeface="Calibri"/>
                <a:sym typeface="Calibri"/>
              </a:rPr>
              <a:t>Professors, Papers, Conferences, Classes, Students</a:t>
            </a:r>
          </a:p>
          <a:p>
            <a:pPr lvl="0" rtl="0">
              <a:lnSpc>
                <a:spcPct val="135000"/>
              </a:lnSpc>
              <a:spcBef>
                <a:spcPts val="600"/>
              </a:spcBef>
              <a:buNone/>
            </a:pPr>
            <a:r>
              <a:rPr lang="en">
                <a:solidFill>
                  <a:srgbClr val="333333"/>
                </a:solidFill>
                <a:latin typeface="Calibri"/>
                <a:ea typeface="Calibri"/>
                <a:cs typeface="Calibri"/>
                <a:sym typeface="Calibri"/>
              </a:rPr>
              <a:t>People, Restaurants, Hotels, Reservations, Proximity Sensors, Visits</a:t>
            </a:r>
          </a:p>
          <a:p>
            <a:pPr lvl="0" rtl="0">
              <a:lnSpc>
                <a:spcPct val="135000"/>
              </a:lnSpc>
              <a:spcBef>
                <a:spcPts val="600"/>
              </a:spcBef>
              <a:buNone/>
            </a:pPr>
            <a:r>
              <a:rPr lang="en">
                <a:solidFill>
                  <a:srgbClr val="333333"/>
                </a:solidFill>
                <a:latin typeface="Calibri"/>
                <a:ea typeface="Calibri"/>
                <a:cs typeface="Calibri"/>
                <a:sym typeface="Calibri"/>
              </a:rPr>
              <a:t>People, Jobs, Titles, Companies, Careers, Skills</a:t>
            </a:r>
          </a:p>
        </p:txBody>
      </p:sp>
      <p:pic>
        <p:nvPicPr>
          <p:cNvPr id="421" name="Shape 421" descr="network-graphs-batman.png"/>
          <p:cNvPicPr preferRelativeResize="0"/>
          <p:nvPr/>
        </p:nvPicPr>
        <p:blipFill rotWithShape="1">
          <a:blip r:embed="rId4">
            <a:alphaModFix/>
          </a:blip>
          <a:srcRect l="14155"/>
          <a:stretch/>
        </p:blipFill>
        <p:spPr>
          <a:xfrm>
            <a:off x="6592650" y="970323"/>
            <a:ext cx="2361275" cy="2334650"/>
          </a:xfrm>
          <a:prstGeom prst="rect">
            <a:avLst/>
          </a:prstGeom>
          <a:noFill/>
          <a:ln>
            <a:noFill/>
          </a:ln>
        </p:spPr>
      </p:pic>
      <p:pic>
        <p:nvPicPr>
          <p:cNvPr id="422" name="Shape 422"/>
          <p:cNvPicPr preferRelativeResize="0"/>
          <p:nvPr/>
        </p:nvPicPr>
        <p:blipFill rotWithShape="1">
          <a:blip r:embed="rId5">
            <a:alphaModFix/>
          </a:blip>
          <a:srcRect l="8155" b="11699"/>
          <a:stretch/>
        </p:blipFill>
        <p:spPr>
          <a:xfrm>
            <a:off x="1273500" y="723000"/>
            <a:ext cx="2898224" cy="2713099"/>
          </a:xfrm>
          <a:prstGeom prst="rect">
            <a:avLst/>
          </a:prstGeom>
          <a:noFill/>
          <a:ln>
            <a:noFill/>
          </a:ln>
        </p:spPr>
      </p:pic>
      <p:sp>
        <p:nvSpPr>
          <p:cNvPr id="423" name="Shape 423"/>
          <p:cNvSpPr txBox="1"/>
          <p:nvPr/>
        </p:nvSpPr>
        <p:spPr>
          <a:xfrm>
            <a:off x="158975" y="671475"/>
            <a:ext cx="1596900" cy="21300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 b="1">
                <a:latin typeface="Calibri"/>
                <a:ea typeface="Calibri"/>
                <a:cs typeface="Calibri"/>
                <a:sym typeface="Calibri"/>
              </a:rPr>
              <a:t>Social Network</a:t>
            </a:r>
          </a:p>
          <a:p>
            <a:pPr lvl="0" rtl="0">
              <a:lnSpc>
                <a:spcPct val="115000"/>
              </a:lnSpc>
              <a:spcBef>
                <a:spcPts val="600"/>
              </a:spcBef>
              <a:buNone/>
            </a:pPr>
            <a:r>
              <a:rPr lang="en" u="sng">
                <a:solidFill>
                  <a:schemeClr val="dk1"/>
                </a:solidFill>
                <a:latin typeface="Calibri"/>
                <a:ea typeface="Calibri"/>
                <a:cs typeface="Calibri"/>
                <a:sym typeface="Calibri"/>
              </a:rPr>
              <a:t>Vertices</a:t>
            </a:r>
          </a:p>
          <a:p>
            <a:pPr lvl="0" rtl="0">
              <a:lnSpc>
                <a:spcPct val="115000"/>
              </a:lnSpc>
              <a:spcBef>
                <a:spcPts val="600"/>
              </a:spcBef>
              <a:buNone/>
            </a:pPr>
            <a:r>
              <a:rPr lang="en">
                <a:solidFill>
                  <a:schemeClr val="dk1"/>
                </a:solidFill>
                <a:latin typeface="Calibri"/>
                <a:ea typeface="Calibri"/>
                <a:cs typeface="Calibri"/>
                <a:sym typeface="Calibri"/>
              </a:rPr>
              <a:t>People</a:t>
            </a:r>
          </a:p>
          <a:p>
            <a:pPr lvl="0" rtl="0">
              <a:lnSpc>
                <a:spcPct val="115000"/>
              </a:lnSpc>
              <a:spcBef>
                <a:spcPts val="600"/>
              </a:spcBef>
              <a:buNone/>
            </a:pPr>
            <a:r>
              <a:rPr lang="en">
                <a:solidFill>
                  <a:schemeClr val="dk1"/>
                </a:solidFill>
                <a:latin typeface="Calibri"/>
                <a:ea typeface="Calibri"/>
                <a:cs typeface="Calibri"/>
                <a:sym typeface="Calibri"/>
              </a:rPr>
              <a:t>Businesses</a:t>
            </a:r>
          </a:p>
          <a:p>
            <a:pPr lvl="0" rtl="0">
              <a:lnSpc>
                <a:spcPct val="115000"/>
              </a:lnSpc>
              <a:spcBef>
                <a:spcPts val="600"/>
              </a:spcBef>
              <a:buNone/>
            </a:pPr>
            <a:r>
              <a:rPr lang="en">
                <a:solidFill>
                  <a:schemeClr val="dk1"/>
                </a:solidFill>
                <a:latin typeface="Calibri"/>
                <a:ea typeface="Calibri"/>
                <a:cs typeface="Calibri"/>
                <a:sym typeface="Calibri"/>
              </a:rPr>
              <a:t>Clubs</a:t>
            </a:r>
          </a:p>
          <a:p>
            <a:pPr lvl="0" rtl="0">
              <a:lnSpc>
                <a:spcPct val="115000"/>
              </a:lnSpc>
              <a:spcBef>
                <a:spcPts val="600"/>
              </a:spcBef>
              <a:buNone/>
            </a:pPr>
            <a:r>
              <a:rPr lang="en" u="sng">
                <a:solidFill>
                  <a:schemeClr val="dk1"/>
                </a:solidFill>
                <a:latin typeface="Calibri"/>
                <a:ea typeface="Calibri"/>
                <a:cs typeface="Calibri"/>
                <a:sym typeface="Calibri"/>
              </a:rPr>
              <a:t>Edges</a:t>
            </a:r>
          </a:p>
          <a:p>
            <a:pPr lvl="0" rtl="0">
              <a:lnSpc>
                <a:spcPct val="115000"/>
              </a:lnSpc>
              <a:spcBef>
                <a:spcPts val="600"/>
              </a:spcBef>
              <a:buNone/>
            </a:pPr>
            <a:r>
              <a:rPr lang="en">
                <a:solidFill>
                  <a:schemeClr val="dk1"/>
                </a:solidFill>
                <a:latin typeface="Calibri"/>
                <a:ea typeface="Calibri"/>
                <a:cs typeface="Calibri"/>
                <a:sym typeface="Calibri"/>
              </a:rPr>
              <a:t>Phone Calls</a:t>
            </a:r>
          </a:p>
          <a:p>
            <a:pPr lvl="0" rtl="0">
              <a:lnSpc>
                <a:spcPct val="115000"/>
              </a:lnSpc>
              <a:spcBef>
                <a:spcPts val="600"/>
              </a:spcBef>
              <a:buNone/>
            </a:pPr>
            <a:r>
              <a:rPr lang="en">
                <a:solidFill>
                  <a:schemeClr val="dk1"/>
                </a:solidFill>
                <a:latin typeface="Calibri"/>
                <a:ea typeface="Calibri"/>
                <a:cs typeface="Calibri"/>
                <a:sym typeface="Calibri"/>
              </a:rPr>
              <a:t>Emails</a:t>
            </a:r>
          </a:p>
          <a:p>
            <a:pPr lvl="0" rtl="0">
              <a:lnSpc>
                <a:spcPct val="115000"/>
              </a:lnSpc>
              <a:spcBef>
                <a:spcPts val="600"/>
              </a:spcBef>
              <a:buNone/>
            </a:pPr>
            <a:r>
              <a:rPr lang="en">
                <a:solidFill>
                  <a:schemeClr val="dk1"/>
                </a:solidFill>
                <a:latin typeface="Calibri"/>
                <a:ea typeface="Calibri"/>
                <a:cs typeface="Calibri"/>
                <a:sym typeface="Calibri"/>
              </a:rPr>
              <a:t>Memberships</a:t>
            </a:r>
          </a:p>
          <a:p>
            <a:pPr lvl="0" rtl="0">
              <a:lnSpc>
                <a:spcPct val="115000"/>
              </a:lnSpc>
              <a:spcBef>
                <a:spcPts val="600"/>
              </a:spcBef>
              <a:buNone/>
            </a:pPr>
            <a:r>
              <a:rPr lang="en">
                <a:solidFill>
                  <a:schemeClr val="dk1"/>
                </a:solidFill>
                <a:latin typeface="Calibri"/>
                <a:ea typeface="Calibri"/>
                <a:cs typeface="Calibri"/>
                <a:sym typeface="Calibri"/>
              </a:rPr>
              <a:t>Friendships</a:t>
            </a:r>
          </a:p>
          <a:p>
            <a:pPr lvl="0" rtl="0">
              <a:lnSpc>
                <a:spcPct val="115000"/>
              </a:lnSpc>
              <a:spcBef>
                <a:spcPts val="0"/>
              </a:spcBef>
              <a:buNone/>
            </a:pPr>
            <a:endParaRPr u="sng">
              <a:latin typeface="Calibri"/>
              <a:ea typeface="Calibri"/>
              <a:cs typeface="Calibri"/>
              <a:sym typeface="Calibri"/>
            </a:endParaRPr>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Shape 428"/>
          <p:cNvSpPr txBox="1">
            <a:spLocks noGrp="1"/>
          </p:cNvSpPr>
          <p:nvPr>
            <p:ph type="title"/>
          </p:nvPr>
        </p:nvSpPr>
        <p:spPr>
          <a:xfrm>
            <a:off x="344124" y="239550"/>
            <a:ext cx="8761200" cy="4024500"/>
          </a:xfrm>
          <a:prstGeom prst="rect">
            <a:avLst/>
          </a:prstGeom>
        </p:spPr>
        <p:txBody>
          <a:bodyPr lIns="91425" tIns="91425" rIns="91425" bIns="91425" anchor="t" anchorCtr="0">
            <a:noAutofit/>
          </a:bodyPr>
          <a:lstStyle/>
          <a:p>
            <a:pPr lvl="0" rtl="0">
              <a:lnSpc>
                <a:spcPct val="115000"/>
              </a:lnSpc>
              <a:spcBef>
                <a:spcPts val="0"/>
              </a:spcBef>
              <a:buNone/>
            </a:pPr>
            <a:endParaRPr sz="1800">
              <a:latin typeface="Helvetica Neue"/>
              <a:ea typeface="Helvetica Neue"/>
              <a:cs typeface="Helvetica Neue"/>
              <a:sym typeface="Helvetica Neue"/>
            </a:endParaRPr>
          </a:p>
          <a:p>
            <a:pPr lvl="0" rtl="0">
              <a:lnSpc>
                <a:spcPct val="115000"/>
              </a:lnSpc>
              <a:spcBef>
                <a:spcPts val="0"/>
              </a:spcBef>
              <a:buNone/>
            </a:pPr>
            <a:endParaRPr sz="1800">
              <a:latin typeface="Helvetica Neue"/>
              <a:ea typeface="Helvetica Neue"/>
              <a:cs typeface="Helvetica Neue"/>
              <a:sym typeface="Helvetica Neue"/>
            </a:endParaRPr>
          </a:p>
          <a:p>
            <a:pPr lvl="0" rtl="0">
              <a:lnSpc>
                <a:spcPct val="115000"/>
              </a:lnSpc>
              <a:spcBef>
                <a:spcPts val="0"/>
              </a:spcBef>
              <a:buNone/>
            </a:pPr>
            <a:endParaRPr sz="1800">
              <a:latin typeface="Helvetica Neue"/>
              <a:ea typeface="Helvetica Neue"/>
              <a:cs typeface="Helvetica Neue"/>
              <a:sym typeface="Helvetica Neue"/>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p:txBody>
      </p:sp>
      <p:sp>
        <p:nvSpPr>
          <p:cNvPr id="429" name="Shape 429"/>
          <p:cNvSpPr txBox="1">
            <a:spLocks noGrp="1"/>
          </p:cNvSpPr>
          <p:nvPr>
            <p:ph type="sldNum" idx="12"/>
          </p:nvPr>
        </p:nvSpPr>
        <p:spPr>
          <a:xfrm>
            <a:off x="8556684" y="4715055"/>
            <a:ext cx="548700" cy="393600"/>
          </a:xfrm>
          <a:prstGeom prst="rect">
            <a:avLst/>
          </a:prstGeom>
        </p:spPr>
        <p:txBody>
          <a:bodyPr lIns="91425" tIns="91425" rIns="91425" bIns="91425" anchor="ctr" anchorCtr="0">
            <a:noAutofit/>
          </a:bodyPr>
          <a:lstStyle/>
          <a:p>
            <a:pPr lvl="0" rtl="0">
              <a:spcBef>
                <a:spcPts val="0"/>
              </a:spcBef>
              <a:buClr>
                <a:schemeClr val="dk1"/>
              </a:buClr>
              <a:buSzPct val="25000"/>
              <a:buFont typeface="Calibri"/>
              <a:buNone/>
            </a:pPr>
            <a:fld id="{00000000-1234-1234-1234-123412341234}" type="slidenum">
              <a:rPr lang="en"/>
              <a:t>14</a:t>
            </a:fld>
            <a:endParaRPr lang="en"/>
          </a:p>
        </p:txBody>
      </p:sp>
      <p:pic>
        <p:nvPicPr>
          <p:cNvPr id="430" name="Shape 430"/>
          <p:cNvPicPr preferRelativeResize="0"/>
          <p:nvPr/>
        </p:nvPicPr>
        <p:blipFill>
          <a:blip r:embed="rId3">
            <a:alphaModFix/>
          </a:blip>
          <a:stretch>
            <a:fillRect/>
          </a:stretch>
        </p:blipFill>
        <p:spPr>
          <a:xfrm>
            <a:off x="3424575" y="0"/>
            <a:ext cx="5719424" cy="2184499"/>
          </a:xfrm>
          <a:prstGeom prst="rect">
            <a:avLst/>
          </a:prstGeom>
          <a:noFill/>
          <a:ln>
            <a:noFill/>
          </a:ln>
        </p:spPr>
      </p:pic>
      <p:sp>
        <p:nvSpPr>
          <p:cNvPr id="431" name="Shape 431"/>
          <p:cNvSpPr/>
          <p:nvPr/>
        </p:nvSpPr>
        <p:spPr>
          <a:xfrm>
            <a:off x="11825" y="-5925"/>
            <a:ext cx="4613400" cy="2184600"/>
          </a:xfrm>
          <a:prstGeom prst="rect">
            <a:avLst/>
          </a:prstGeom>
          <a:solidFill>
            <a:srgbClr val="CC0000"/>
          </a:solidFill>
          <a:ln>
            <a:noFill/>
          </a:ln>
        </p:spPr>
        <p:txBody>
          <a:bodyPr lIns="91425" tIns="91425" rIns="91425" bIns="91425" anchor="ctr" anchorCtr="0">
            <a:noAutofit/>
          </a:bodyPr>
          <a:lstStyle/>
          <a:p>
            <a:pPr lvl="0">
              <a:spcBef>
                <a:spcPts val="0"/>
              </a:spcBef>
              <a:buNone/>
            </a:pPr>
            <a:endParaRPr/>
          </a:p>
        </p:txBody>
      </p:sp>
      <p:sp>
        <p:nvSpPr>
          <p:cNvPr id="432" name="Shape 432"/>
          <p:cNvSpPr txBox="1"/>
          <p:nvPr/>
        </p:nvSpPr>
        <p:spPr>
          <a:xfrm>
            <a:off x="136036" y="152400"/>
            <a:ext cx="6748500" cy="17448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n" sz="3600">
                <a:solidFill>
                  <a:schemeClr val="lt1"/>
                </a:solidFill>
                <a:latin typeface="Calibri"/>
                <a:ea typeface="Calibri"/>
                <a:cs typeface="Calibri"/>
                <a:sym typeface="Calibri"/>
              </a:rPr>
              <a:t>Tailoring experiences</a:t>
            </a:r>
          </a:p>
        </p:txBody>
      </p:sp>
      <p:sp>
        <p:nvSpPr>
          <p:cNvPr id="433" name="Shape 433"/>
          <p:cNvSpPr txBox="1"/>
          <p:nvPr/>
        </p:nvSpPr>
        <p:spPr>
          <a:xfrm>
            <a:off x="318125" y="2463050"/>
            <a:ext cx="6384300" cy="1065300"/>
          </a:xfrm>
          <a:prstGeom prst="rect">
            <a:avLst/>
          </a:prstGeom>
          <a:noFill/>
          <a:ln>
            <a:noFill/>
          </a:ln>
        </p:spPr>
        <p:txBody>
          <a:bodyPr lIns="91425" tIns="91425" rIns="91425" bIns="91425" anchor="t" anchorCtr="0">
            <a:noAutofit/>
          </a:bodyPr>
          <a:lstStyle/>
          <a:p>
            <a:pPr marL="457200" lvl="0" indent="-355600" rtl="0">
              <a:lnSpc>
                <a:spcPct val="115000"/>
              </a:lnSpc>
              <a:spcBef>
                <a:spcPts val="0"/>
              </a:spcBef>
              <a:buClr>
                <a:schemeClr val="dk1"/>
              </a:buClr>
              <a:buSzPct val="100000"/>
              <a:buFont typeface="Calibri"/>
              <a:buAutoNum type="arabicPeriod"/>
            </a:pPr>
            <a:r>
              <a:rPr lang="en" sz="2000">
                <a:solidFill>
                  <a:schemeClr val="dk1"/>
                </a:solidFill>
                <a:latin typeface="Calibri"/>
                <a:ea typeface="Calibri"/>
                <a:cs typeface="Calibri"/>
                <a:sym typeface="Calibri"/>
              </a:rPr>
              <a:t>Know the problem you're trying to address</a:t>
            </a:r>
          </a:p>
          <a:p>
            <a:pPr marL="457200" lvl="0" indent="-355600">
              <a:lnSpc>
                <a:spcPct val="115000"/>
              </a:lnSpc>
              <a:spcBef>
                <a:spcPts val="0"/>
              </a:spcBef>
              <a:buSzPct val="100000"/>
              <a:buFont typeface="Calibri"/>
              <a:buAutoNum type="arabicPeriod"/>
            </a:pPr>
            <a:r>
              <a:rPr lang="en" sz="2000">
                <a:latin typeface="Calibri"/>
                <a:ea typeface="Calibri"/>
                <a:cs typeface="Calibri"/>
                <a:sym typeface="Calibri"/>
              </a:rPr>
              <a:t>Know the goals of your users</a:t>
            </a:r>
          </a:p>
          <a:p>
            <a:pPr marL="457200" lvl="0" indent="-355600" rtl="0">
              <a:lnSpc>
                <a:spcPct val="115000"/>
              </a:lnSpc>
              <a:spcBef>
                <a:spcPts val="0"/>
              </a:spcBef>
              <a:buSzPct val="100000"/>
              <a:buFont typeface="Calibri"/>
              <a:buAutoNum type="arabicPeriod"/>
            </a:pPr>
            <a:r>
              <a:rPr lang="en" sz="2000">
                <a:latin typeface="Calibri"/>
                <a:ea typeface="Calibri"/>
                <a:cs typeface="Calibri"/>
                <a:sym typeface="Calibri"/>
              </a:rPr>
              <a:t>Experience the data before you design a solution</a:t>
            </a:r>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Shape 438"/>
          <p:cNvSpPr txBox="1">
            <a:spLocks noGrp="1"/>
          </p:cNvSpPr>
          <p:nvPr>
            <p:ph type="title"/>
          </p:nvPr>
        </p:nvSpPr>
        <p:spPr>
          <a:xfrm>
            <a:off x="382800" y="239550"/>
            <a:ext cx="8761200" cy="741300"/>
          </a:xfrm>
          <a:prstGeom prst="rect">
            <a:avLst/>
          </a:prstGeom>
        </p:spPr>
        <p:txBody>
          <a:bodyPr lIns="91425" tIns="91425" rIns="91425" bIns="91425" anchor="t" anchorCtr="0">
            <a:noAutofit/>
          </a:bodyPr>
          <a:lstStyle/>
          <a:p>
            <a:pPr lvl="0" rtl="0">
              <a:lnSpc>
                <a:spcPct val="115000"/>
              </a:lnSpc>
              <a:spcBef>
                <a:spcPts val="0"/>
              </a:spcBef>
              <a:buNone/>
            </a:pPr>
            <a:endParaRPr sz="1800"/>
          </a:p>
          <a:p>
            <a:pPr lvl="0" rtl="0">
              <a:lnSpc>
                <a:spcPct val="115000"/>
              </a:lnSpc>
              <a:spcBef>
                <a:spcPts val="0"/>
              </a:spcBef>
              <a:buNone/>
            </a:pPr>
            <a:endParaRPr sz="1800"/>
          </a:p>
          <a:p>
            <a:pPr lvl="0" rtl="0">
              <a:lnSpc>
                <a:spcPct val="115000"/>
              </a:lnSpc>
              <a:spcBef>
                <a:spcPts val="0"/>
              </a:spcBef>
              <a:buNone/>
            </a:pPr>
            <a:endParaRPr sz="1800"/>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p:txBody>
      </p:sp>
      <p:sp>
        <p:nvSpPr>
          <p:cNvPr id="439" name="Shape 439"/>
          <p:cNvSpPr txBox="1">
            <a:spLocks noGrp="1"/>
          </p:cNvSpPr>
          <p:nvPr>
            <p:ph type="sldNum" idx="12"/>
          </p:nvPr>
        </p:nvSpPr>
        <p:spPr>
          <a:xfrm>
            <a:off x="8556684" y="4715055"/>
            <a:ext cx="548700" cy="393600"/>
          </a:xfrm>
          <a:prstGeom prst="rect">
            <a:avLst/>
          </a:prstGeom>
        </p:spPr>
        <p:txBody>
          <a:bodyPr lIns="91425" tIns="91425" rIns="91425" bIns="91425" anchor="ctr" anchorCtr="0">
            <a:noAutofit/>
          </a:bodyPr>
          <a:lstStyle/>
          <a:p>
            <a:pPr lvl="0" rtl="0">
              <a:spcBef>
                <a:spcPts val="0"/>
              </a:spcBef>
              <a:buClr>
                <a:schemeClr val="dk1"/>
              </a:buClr>
              <a:buSzPct val="25000"/>
              <a:buFont typeface="Calibri"/>
              <a:buNone/>
            </a:pPr>
            <a:fld id="{00000000-1234-1234-1234-123412341234}" type="slidenum">
              <a:rPr lang="en"/>
              <a:t>15</a:t>
            </a:fld>
            <a:endParaRPr lang="en"/>
          </a:p>
        </p:txBody>
      </p:sp>
      <p:sp>
        <p:nvSpPr>
          <p:cNvPr id="440" name="Shape 440"/>
          <p:cNvSpPr txBox="1"/>
          <p:nvPr/>
        </p:nvSpPr>
        <p:spPr>
          <a:xfrm>
            <a:off x="344125" y="1103225"/>
            <a:ext cx="4500000" cy="996600"/>
          </a:xfrm>
          <a:prstGeom prst="rect">
            <a:avLst/>
          </a:prstGeom>
          <a:noFill/>
          <a:ln>
            <a:noFill/>
          </a:ln>
        </p:spPr>
        <p:txBody>
          <a:bodyPr lIns="91425" tIns="91425" rIns="91425" bIns="91425" anchor="t" anchorCtr="0">
            <a:noAutofit/>
          </a:bodyPr>
          <a:lstStyle/>
          <a:p>
            <a:pPr marL="457200" lvl="0" indent="-228600" rtl="0">
              <a:lnSpc>
                <a:spcPct val="115000"/>
              </a:lnSpc>
              <a:spcBef>
                <a:spcPts val="0"/>
              </a:spcBef>
              <a:buClr>
                <a:schemeClr val="dk1"/>
              </a:buClr>
              <a:buFont typeface="Calibri"/>
              <a:buChar char="●"/>
            </a:pPr>
            <a:r>
              <a:rPr lang="en">
                <a:latin typeface="Calibri"/>
                <a:ea typeface="Calibri"/>
                <a:cs typeface="Calibri"/>
                <a:sym typeface="Calibri"/>
              </a:rPr>
              <a:t>Be concise and general</a:t>
            </a:r>
          </a:p>
          <a:p>
            <a:pPr marL="457200" lvl="0" indent="-228600" rtl="0">
              <a:lnSpc>
                <a:spcPct val="115000"/>
              </a:lnSpc>
              <a:spcBef>
                <a:spcPts val="0"/>
              </a:spcBef>
              <a:buFont typeface="Calibri"/>
              <a:buChar char="●"/>
            </a:pPr>
            <a:r>
              <a:rPr lang="en">
                <a:solidFill>
                  <a:schemeClr val="dk1"/>
                </a:solidFill>
                <a:latin typeface="Calibri"/>
                <a:ea typeface="Calibri"/>
                <a:cs typeface="Calibri"/>
                <a:sym typeface="Calibri"/>
              </a:rPr>
              <a:t>Identify a major gap or deficiency in current system or process</a:t>
            </a:r>
          </a:p>
          <a:p>
            <a:pPr lvl="0" rtl="0">
              <a:lnSpc>
                <a:spcPct val="115000"/>
              </a:lnSpc>
              <a:spcBef>
                <a:spcPts val="0"/>
              </a:spcBef>
              <a:buNone/>
            </a:pPr>
            <a:r>
              <a:rPr lang="en">
                <a:latin typeface="Calibri"/>
                <a:ea typeface="Calibri"/>
                <a:cs typeface="Calibri"/>
                <a:sym typeface="Calibri"/>
              </a:rPr>
              <a:t> </a:t>
            </a:r>
          </a:p>
          <a:p>
            <a:pPr lvl="0" rtl="0">
              <a:lnSpc>
                <a:spcPct val="115000"/>
              </a:lnSpc>
              <a:spcBef>
                <a:spcPts val="0"/>
              </a:spcBef>
              <a:buNone/>
            </a:pPr>
            <a:endParaRPr>
              <a:latin typeface="Calibri"/>
              <a:ea typeface="Calibri"/>
              <a:cs typeface="Calibri"/>
              <a:sym typeface="Calibri"/>
            </a:endParaRPr>
          </a:p>
          <a:p>
            <a:pPr lvl="0" rtl="0">
              <a:lnSpc>
                <a:spcPct val="115000"/>
              </a:lnSpc>
              <a:spcBef>
                <a:spcPts val="0"/>
              </a:spcBef>
              <a:buNone/>
            </a:pPr>
            <a:endParaRPr>
              <a:latin typeface="Calibri"/>
              <a:ea typeface="Calibri"/>
              <a:cs typeface="Calibri"/>
              <a:sym typeface="Calibri"/>
            </a:endParaRPr>
          </a:p>
        </p:txBody>
      </p:sp>
      <p:sp>
        <p:nvSpPr>
          <p:cNvPr id="441" name="Shape 441"/>
          <p:cNvSpPr txBox="1"/>
          <p:nvPr/>
        </p:nvSpPr>
        <p:spPr>
          <a:xfrm>
            <a:off x="0" y="0"/>
            <a:ext cx="9144000" cy="561900"/>
          </a:xfrm>
          <a:prstGeom prst="rect">
            <a:avLst/>
          </a:prstGeom>
          <a:solidFill>
            <a:srgbClr val="FFAE23"/>
          </a:solidFill>
          <a:ln>
            <a:noFill/>
          </a:ln>
        </p:spPr>
        <p:txBody>
          <a:bodyPr lIns="91425" tIns="91425" rIns="91425" bIns="91425" anchor="t" anchorCtr="0">
            <a:noAutofit/>
          </a:bodyPr>
          <a:lstStyle/>
          <a:p>
            <a:pPr lvl="0" rtl="0">
              <a:lnSpc>
                <a:spcPct val="115000"/>
              </a:lnSpc>
              <a:spcBef>
                <a:spcPts val="0"/>
              </a:spcBef>
              <a:buNone/>
            </a:pPr>
            <a:r>
              <a:rPr lang="en" sz="2400">
                <a:solidFill>
                  <a:srgbClr val="FFFFFF"/>
                </a:solidFill>
                <a:latin typeface="Calibri"/>
                <a:ea typeface="Calibri"/>
                <a:cs typeface="Calibri"/>
                <a:sym typeface="Calibri"/>
              </a:rPr>
              <a:t>State the problem</a:t>
            </a:r>
          </a:p>
        </p:txBody>
      </p:sp>
      <p:sp>
        <p:nvSpPr>
          <p:cNvPr id="442" name="Shape 442"/>
          <p:cNvSpPr txBox="1"/>
          <p:nvPr/>
        </p:nvSpPr>
        <p:spPr>
          <a:xfrm>
            <a:off x="550050" y="668355"/>
            <a:ext cx="4471500" cy="397500"/>
          </a:xfrm>
          <a:prstGeom prst="rect">
            <a:avLst/>
          </a:prstGeom>
          <a:noFill/>
          <a:ln>
            <a:noFill/>
          </a:ln>
        </p:spPr>
        <p:txBody>
          <a:bodyPr lIns="91425" tIns="91425" rIns="91425" bIns="91425" anchor="t" anchorCtr="0">
            <a:noAutofit/>
          </a:bodyPr>
          <a:lstStyle/>
          <a:p>
            <a:pPr lvl="0" rtl="0">
              <a:spcBef>
                <a:spcPts val="0"/>
              </a:spcBef>
              <a:buNone/>
            </a:pPr>
            <a:r>
              <a:rPr lang="en" sz="2400">
                <a:latin typeface="Calibri"/>
                <a:ea typeface="Calibri"/>
                <a:cs typeface="Calibri"/>
                <a:sym typeface="Calibri"/>
              </a:rPr>
              <a:t>Problem statement should:</a:t>
            </a:r>
          </a:p>
        </p:txBody>
      </p:sp>
      <p:sp>
        <p:nvSpPr>
          <p:cNvPr id="443" name="Shape 443"/>
          <p:cNvSpPr txBox="1"/>
          <p:nvPr/>
        </p:nvSpPr>
        <p:spPr>
          <a:xfrm>
            <a:off x="550050" y="2373005"/>
            <a:ext cx="4471500" cy="397500"/>
          </a:xfrm>
          <a:prstGeom prst="rect">
            <a:avLst/>
          </a:prstGeom>
          <a:noFill/>
          <a:ln>
            <a:noFill/>
          </a:ln>
        </p:spPr>
        <p:txBody>
          <a:bodyPr lIns="91425" tIns="91425" rIns="91425" bIns="91425" anchor="t" anchorCtr="0">
            <a:noAutofit/>
          </a:bodyPr>
          <a:lstStyle/>
          <a:p>
            <a:pPr lvl="0" rtl="0">
              <a:spcBef>
                <a:spcPts val="0"/>
              </a:spcBef>
              <a:buNone/>
            </a:pPr>
            <a:r>
              <a:rPr lang="en" sz="2400">
                <a:latin typeface="Calibri"/>
                <a:ea typeface="Calibri"/>
                <a:cs typeface="Calibri"/>
                <a:sym typeface="Calibri"/>
              </a:rPr>
              <a:t>Problem statement </a:t>
            </a:r>
            <a:r>
              <a:rPr lang="en" sz="2400" b="1">
                <a:latin typeface="Calibri"/>
                <a:ea typeface="Calibri"/>
                <a:cs typeface="Calibri"/>
                <a:sym typeface="Calibri"/>
              </a:rPr>
              <a:t>should not</a:t>
            </a:r>
            <a:r>
              <a:rPr lang="en" sz="2400">
                <a:latin typeface="Calibri"/>
                <a:ea typeface="Calibri"/>
                <a:cs typeface="Calibri"/>
                <a:sym typeface="Calibri"/>
              </a:rPr>
              <a:t>:</a:t>
            </a:r>
          </a:p>
        </p:txBody>
      </p:sp>
      <p:sp>
        <p:nvSpPr>
          <p:cNvPr id="444" name="Shape 444"/>
          <p:cNvSpPr txBox="1"/>
          <p:nvPr/>
        </p:nvSpPr>
        <p:spPr>
          <a:xfrm>
            <a:off x="344125" y="2883525"/>
            <a:ext cx="4500000" cy="996600"/>
          </a:xfrm>
          <a:prstGeom prst="rect">
            <a:avLst/>
          </a:prstGeom>
          <a:noFill/>
          <a:ln>
            <a:noFill/>
          </a:ln>
        </p:spPr>
        <p:txBody>
          <a:bodyPr lIns="91425" tIns="91425" rIns="91425" bIns="91425" anchor="t" anchorCtr="0">
            <a:noAutofit/>
          </a:bodyPr>
          <a:lstStyle/>
          <a:p>
            <a:pPr marL="457200" lvl="0" indent="-228600" rtl="0">
              <a:lnSpc>
                <a:spcPct val="115000"/>
              </a:lnSpc>
              <a:spcBef>
                <a:spcPts val="0"/>
              </a:spcBef>
              <a:buClr>
                <a:schemeClr val="dk1"/>
              </a:buClr>
              <a:buFont typeface="Calibri"/>
              <a:buChar char="●"/>
            </a:pPr>
            <a:r>
              <a:rPr lang="en">
                <a:latin typeface="Calibri"/>
                <a:ea typeface="Calibri"/>
                <a:cs typeface="Calibri"/>
                <a:sym typeface="Calibri"/>
              </a:rPr>
              <a:t>Contain the solution</a:t>
            </a:r>
          </a:p>
          <a:p>
            <a:pPr marL="457200" lvl="0" indent="-228600" rtl="0">
              <a:lnSpc>
                <a:spcPct val="115000"/>
              </a:lnSpc>
              <a:spcBef>
                <a:spcPts val="0"/>
              </a:spcBef>
              <a:buFont typeface="Calibri"/>
              <a:buChar char="●"/>
            </a:pPr>
            <a:r>
              <a:rPr lang="en">
                <a:solidFill>
                  <a:schemeClr val="dk1"/>
                </a:solidFill>
                <a:latin typeface="Calibri"/>
                <a:ea typeface="Calibri"/>
                <a:cs typeface="Calibri"/>
                <a:sym typeface="Calibri"/>
              </a:rPr>
              <a:t>Nest other problem statements</a:t>
            </a:r>
          </a:p>
          <a:p>
            <a:pPr marL="457200" lvl="0" indent="-228600" rtl="0">
              <a:lnSpc>
                <a:spcPct val="115000"/>
              </a:lnSpc>
              <a:spcBef>
                <a:spcPts val="0"/>
              </a:spcBef>
              <a:buFont typeface="Calibri"/>
              <a:buChar char="●"/>
            </a:pPr>
            <a:r>
              <a:rPr lang="en">
                <a:latin typeface="Calibri"/>
                <a:ea typeface="Calibri"/>
                <a:cs typeface="Calibri"/>
                <a:sym typeface="Calibri"/>
              </a:rPr>
              <a:t>Address only symptoms  </a:t>
            </a:r>
          </a:p>
          <a:p>
            <a:pPr lvl="0" rtl="0">
              <a:lnSpc>
                <a:spcPct val="115000"/>
              </a:lnSpc>
              <a:spcBef>
                <a:spcPts val="0"/>
              </a:spcBef>
              <a:buNone/>
            </a:pPr>
            <a:endParaRPr>
              <a:latin typeface="Calibri"/>
              <a:ea typeface="Calibri"/>
              <a:cs typeface="Calibri"/>
              <a:sym typeface="Calibri"/>
            </a:endParaRPr>
          </a:p>
          <a:p>
            <a:pPr lvl="0" rtl="0">
              <a:lnSpc>
                <a:spcPct val="115000"/>
              </a:lnSpc>
              <a:spcBef>
                <a:spcPts val="0"/>
              </a:spcBef>
              <a:buNone/>
            </a:pPr>
            <a:endParaRPr>
              <a:latin typeface="Calibri"/>
              <a:ea typeface="Calibri"/>
              <a:cs typeface="Calibri"/>
              <a:sym typeface="Calibri"/>
            </a:endParaRPr>
          </a:p>
        </p:txBody>
      </p:sp>
      <p:sp>
        <p:nvSpPr>
          <p:cNvPr id="445" name="Shape 445"/>
          <p:cNvSpPr txBox="1"/>
          <p:nvPr/>
        </p:nvSpPr>
        <p:spPr>
          <a:xfrm>
            <a:off x="5598778" y="980850"/>
            <a:ext cx="3407400" cy="2134800"/>
          </a:xfrm>
          <a:prstGeom prst="rect">
            <a:avLst/>
          </a:prstGeom>
          <a:noFill/>
          <a:ln>
            <a:noFill/>
          </a:ln>
        </p:spPr>
        <p:txBody>
          <a:bodyPr lIns="91425" tIns="91425" rIns="91425" bIns="91425" anchor="ctr" anchorCtr="0">
            <a:noAutofit/>
          </a:bodyPr>
          <a:lstStyle/>
          <a:p>
            <a:pPr lvl="0" rtl="0">
              <a:spcBef>
                <a:spcPts val="0"/>
              </a:spcBef>
              <a:buNone/>
            </a:pPr>
            <a:r>
              <a:rPr lang="en">
                <a:solidFill>
                  <a:schemeClr val="dk1"/>
                </a:solidFill>
                <a:latin typeface="Calibri"/>
                <a:ea typeface="Calibri"/>
                <a:cs typeface="Calibri"/>
                <a:sym typeface="Calibri"/>
              </a:rPr>
              <a:t>“If I were given one hour to save the planet, I would spend 59 minutes defining the problem and one minute resolving it.”</a:t>
            </a:r>
          </a:p>
          <a:p>
            <a:pPr lvl="0" rtl="0">
              <a:spcBef>
                <a:spcPts val="0"/>
              </a:spcBef>
              <a:buNone/>
            </a:pPr>
            <a:endParaRPr>
              <a:solidFill>
                <a:schemeClr val="dk1"/>
              </a:solidFill>
              <a:latin typeface="Calibri"/>
              <a:ea typeface="Calibri"/>
              <a:cs typeface="Calibri"/>
              <a:sym typeface="Calibri"/>
            </a:endParaRPr>
          </a:p>
          <a:p>
            <a:pPr marL="457200" lvl="0" indent="-228600" rtl="0">
              <a:spcBef>
                <a:spcPts val="0"/>
              </a:spcBef>
              <a:buClr>
                <a:schemeClr val="dk1"/>
              </a:buClr>
              <a:buFont typeface="Calibri"/>
              <a:buChar char="-"/>
            </a:pPr>
            <a:r>
              <a:rPr lang="en">
                <a:solidFill>
                  <a:schemeClr val="dk1"/>
                </a:solidFill>
                <a:latin typeface="Calibri"/>
                <a:ea typeface="Calibri"/>
                <a:cs typeface="Calibri"/>
                <a:sym typeface="Calibri"/>
              </a:rPr>
              <a:t>Albert Einstein</a:t>
            </a:r>
          </a:p>
        </p:txBody>
      </p:sp>
      <p:sp>
        <p:nvSpPr>
          <p:cNvPr id="446" name="Shape 446"/>
          <p:cNvSpPr txBox="1"/>
          <p:nvPr/>
        </p:nvSpPr>
        <p:spPr>
          <a:xfrm>
            <a:off x="7545175" y="239550"/>
            <a:ext cx="1461000" cy="656400"/>
          </a:xfrm>
          <a:prstGeom prst="rect">
            <a:avLst/>
          </a:prstGeom>
          <a:solidFill>
            <a:srgbClr val="D85226"/>
          </a:solidFill>
          <a:ln>
            <a:noFill/>
          </a:ln>
        </p:spPr>
        <p:txBody>
          <a:bodyPr lIns="91425" tIns="91425" rIns="91425" bIns="91425" anchor="ctr" anchorCtr="0">
            <a:noAutofit/>
          </a:bodyPr>
          <a:lstStyle/>
          <a:p>
            <a:pPr lvl="0" algn="ctr" rtl="0">
              <a:spcBef>
                <a:spcPts val="0"/>
              </a:spcBef>
              <a:buNone/>
            </a:pPr>
            <a:r>
              <a:rPr lang="en">
                <a:solidFill>
                  <a:srgbClr val="FFFFFF"/>
                </a:solidFill>
              </a:rPr>
              <a:t>Find the gap</a:t>
            </a:r>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Shape 451"/>
          <p:cNvSpPr txBox="1">
            <a:spLocks noGrp="1"/>
          </p:cNvSpPr>
          <p:nvPr>
            <p:ph type="title"/>
          </p:nvPr>
        </p:nvSpPr>
        <p:spPr>
          <a:xfrm>
            <a:off x="382800" y="239550"/>
            <a:ext cx="8761200" cy="741300"/>
          </a:xfrm>
          <a:prstGeom prst="rect">
            <a:avLst/>
          </a:prstGeom>
        </p:spPr>
        <p:txBody>
          <a:bodyPr lIns="91425" tIns="91425" rIns="91425" bIns="91425" anchor="t" anchorCtr="0">
            <a:noAutofit/>
          </a:bodyPr>
          <a:lstStyle/>
          <a:p>
            <a:pPr lvl="0" rtl="0">
              <a:lnSpc>
                <a:spcPct val="115000"/>
              </a:lnSpc>
              <a:spcBef>
                <a:spcPts val="0"/>
              </a:spcBef>
              <a:buNone/>
            </a:pPr>
            <a:endParaRPr sz="1800">
              <a:latin typeface="Helvetica Neue"/>
              <a:ea typeface="Helvetica Neue"/>
              <a:cs typeface="Helvetica Neue"/>
              <a:sym typeface="Helvetica Neue"/>
            </a:endParaRPr>
          </a:p>
          <a:p>
            <a:pPr lvl="0" rtl="0">
              <a:lnSpc>
                <a:spcPct val="115000"/>
              </a:lnSpc>
              <a:spcBef>
                <a:spcPts val="0"/>
              </a:spcBef>
              <a:buNone/>
            </a:pPr>
            <a:endParaRPr sz="1800">
              <a:latin typeface="Helvetica Neue"/>
              <a:ea typeface="Helvetica Neue"/>
              <a:cs typeface="Helvetica Neue"/>
              <a:sym typeface="Helvetica Neue"/>
            </a:endParaRPr>
          </a:p>
          <a:p>
            <a:pPr lvl="0" rtl="0">
              <a:lnSpc>
                <a:spcPct val="115000"/>
              </a:lnSpc>
              <a:spcBef>
                <a:spcPts val="0"/>
              </a:spcBef>
              <a:buNone/>
            </a:pPr>
            <a:endParaRPr sz="1800">
              <a:latin typeface="Helvetica Neue"/>
              <a:ea typeface="Helvetica Neue"/>
              <a:cs typeface="Helvetica Neue"/>
              <a:sym typeface="Helvetica Neue"/>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p:txBody>
      </p:sp>
      <p:sp>
        <p:nvSpPr>
          <p:cNvPr id="452" name="Shape 452"/>
          <p:cNvSpPr txBox="1">
            <a:spLocks noGrp="1"/>
          </p:cNvSpPr>
          <p:nvPr>
            <p:ph type="sldNum" idx="12"/>
          </p:nvPr>
        </p:nvSpPr>
        <p:spPr>
          <a:xfrm>
            <a:off x="8556684" y="4715055"/>
            <a:ext cx="548700" cy="393600"/>
          </a:xfrm>
          <a:prstGeom prst="rect">
            <a:avLst/>
          </a:prstGeom>
        </p:spPr>
        <p:txBody>
          <a:bodyPr lIns="91425" tIns="91425" rIns="91425" bIns="91425" anchor="ctr" anchorCtr="0">
            <a:noAutofit/>
          </a:bodyPr>
          <a:lstStyle/>
          <a:p>
            <a:pPr lvl="0" rtl="0">
              <a:spcBef>
                <a:spcPts val="0"/>
              </a:spcBef>
              <a:buClr>
                <a:schemeClr val="dk1"/>
              </a:buClr>
              <a:buSzPct val="25000"/>
              <a:buFont typeface="Calibri"/>
              <a:buNone/>
            </a:pPr>
            <a:fld id="{00000000-1234-1234-1234-123412341234}" type="slidenum">
              <a:rPr lang="en"/>
              <a:t>16</a:t>
            </a:fld>
            <a:endParaRPr lang="en"/>
          </a:p>
        </p:txBody>
      </p:sp>
      <p:sp>
        <p:nvSpPr>
          <p:cNvPr id="453" name="Shape 453"/>
          <p:cNvSpPr txBox="1"/>
          <p:nvPr/>
        </p:nvSpPr>
        <p:spPr>
          <a:xfrm>
            <a:off x="0" y="0"/>
            <a:ext cx="9144000" cy="561900"/>
          </a:xfrm>
          <a:prstGeom prst="rect">
            <a:avLst/>
          </a:prstGeom>
          <a:solidFill>
            <a:srgbClr val="FFAE23"/>
          </a:solidFill>
          <a:ln>
            <a:noFill/>
          </a:ln>
        </p:spPr>
        <p:txBody>
          <a:bodyPr lIns="91425" tIns="91425" rIns="91425" bIns="91425" anchor="t" anchorCtr="0">
            <a:noAutofit/>
          </a:bodyPr>
          <a:lstStyle/>
          <a:p>
            <a:pPr lvl="0" rtl="0">
              <a:lnSpc>
                <a:spcPct val="115000"/>
              </a:lnSpc>
              <a:spcBef>
                <a:spcPts val="0"/>
              </a:spcBef>
              <a:buNone/>
            </a:pPr>
            <a:r>
              <a:rPr lang="en" sz="2400">
                <a:solidFill>
                  <a:srgbClr val="FFFFFF"/>
                </a:solidFill>
                <a:latin typeface="Calibri"/>
                <a:ea typeface="Calibri"/>
                <a:cs typeface="Calibri"/>
                <a:sym typeface="Calibri"/>
              </a:rPr>
              <a:t>Zeroing in on user goals</a:t>
            </a:r>
          </a:p>
        </p:txBody>
      </p:sp>
      <p:sp>
        <p:nvSpPr>
          <p:cNvPr id="454" name="Shape 454"/>
          <p:cNvSpPr txBox="1"/>
          <p:nvPr/>
        </p:nvSpPr>
        <p:spPr>
          <a:xfrm>
            <a:off x="7545175" y="239550"/>
            <a:ext cx="1461000" cy="741300"/>
          </a:xfrm>
          <a:prstGeom prst="rect">
            <a:avLst/>
          </a:prstGeom>
          <a:solidFill>
            <a:srgbClr val="D85226"/>
          </a:solidFill>
          <a:ln>
            <a:noFill/>
          </a:ln>
        </p:spPr>
        <p:txBody>
          <a:bodyPr lIns="91425" tIns="91425" rIns="91425" bIns="91425" anchor="ctr" anchorCtr="0">
            <a:noAutofit/>
          </a:bodyPr>
          <a:lstStyle/>
          <a:p>
            <a:pPr lvl="0" algn="ctr" rtl="0">
              <a:spcBef>
                <a:spcPts val="0"/>
              </a:spcBef>
              <a:buNone/>
            </a:pPr>
            <a:r>
              <a:rPr lang="en">
                <a:solidFill>
                  <a:srgbClr val="FFFFFF"/>
                </a:solidFill>
              </a:rPr>
              <a:t>What users think will bridge the gap.</a:t>
            </a:r>
          </a:p>
        </p:txBody>
      </p:sp>
      <p:sp>
        <p:nvSpPr>
          <p:cNvPr id="455" name="Shape 455"/>
          <p:cNvSpPr txBox="1"/>
          <p:nvPr/>
        </p:nvSpPr>
        <p:spPr>
          <a:xfrm>
            <a:off x="344125" y="1103225"/>
            <a:ext cx="4500000" cy="996600"/>
          </a:xfrm>
          <a:prstGeom prst="rect">
            <a:avLst/>
          </a:prstGeom>
          <a:noFill/>
          <a:ln>
            <a:noFill/>
          </a:ln>
        </p:spPr>
        <p:txBody>
          <a:bodyPr lIns="91425" tIns="91425" rIns="91425" bIns="91425" anchor="t" anchorCtr="0">
            <a:noAutofit/>
          </a:bodyPr>
          <a:lstStyle/>
          <a:p>
            <a:pPr marL="457200" lvl="0" indent="-228600" rtl="0">
              <a:lnSpc>
                <a:spcPct val="115000"/>
              </a:lnSpc>
              <a:spcBef>
                <a:spcPts val="0"/>
              </a:spcBef>
              <a:buClr>
                <a:schemeClr val="dk1"/>
              </a:buClr>
              <a:buFont typeface="Calibri"/>
              <a:buChar char="●"/>
            </a:pPr>
            <a:r>
              <a:rPr lang="en">
                <a:latin typeface="Calibri"/>
                <a:ea typeface="Calibri"/>
                <a:cs typeface="Calibri"/>
                <a:sym typeface="Calibri"/>
              </a:rPr>
              <a:t>Measurable </a:t>
            </a:r>
          </a:p>
          <a:p>
            <a:pPr marL="457200" lvl="0" indent="-228600" rtl="0">
              <a:lnSpc>
                <a:spcPct val="115000"/>
              </a:lnSpc>
              <a:spcBef>
                <a:spcPts val="0"/>
              </a:spcBef>
              <a:buFont typeface="Calibri"/>
              <a:buChar char="●"/>
            </a:pPr>
            <a:r>
              <a:rPr lang="en">
                <a:solidFill>
                  <a:schemeClr val="dk1"/>
                </a:solidFill>
                <a:latin typeface="Calibri"/>
                <a:ea typeface="Calibri"/>
                <a:cs typeface="Calibri"/>
                <a:sym typeface="Calibri"/>
              </a:rPr>
              <a:t>From the perspective of each user type</a:t>
            </a:r>
          </a:p>
          <a:p>
            <a:pPr marL="457200" lvl="0" indent="-228600" rtl="0">
              <a:lnSpc>
                <a:spcPct val="115000"/>
              </a:lnSpc>
              <a:spcBef>
                <a:spcPts val="0"/>
              </a:spcBef>
              <a:buFont typeface="Calibri"/>
              <a:buChar char="●"/>
            </a:pPr>
            <a:r>
              <a:rPr lang="en">
                <a:latin typeface="Calibri"/>
                <a:ea typeface="Calibri"/>
                <a:cs typeface="Calibri"/>
                <a:sym typeface="Calibri"/>
              </a:rPr>
              <a:t>Directly address the problem  </a:t>
            </a:r>
          </a:p>
          <a:p>
            <a:pPr lvl="0" rtl="0">
              <a:lnSpc>
                <a:spcPct val="115000"/>
              </a:lnSpc>
              <a:spcBef>
                <a:spcPts val="0"/>
              </a:spcBef>
              <a:buNone/>
            </a:pPr>
            <a:endParaRPr>
              <a:latin typeface="Calibri"/>
              <a:ea typeface="Calibri"/>
              <a:cs typeface="Calibri"/>
              <a:sym typeface="Calibri"/>
            </a:endParaRPr>
          </a:p>
          <a:p>
            <a:pPr lvl="0" rtl="0">
              <a:lnSpc>
                <a:spcPct val="115000"/>
              </a:lnSpc>
              <a:spcBef>
                <a:spcPts val="0"/>
              </a:spcBef>
              <a:buNone/>
            </a:pPr>
            <a:endParaRPr>
              <a:latin typeface="Calibri"/>
              <a:ea typeface="Calibri"/>
              <a:cs typeface="Calibri"/>
              <a:sym typeface="Calibri"/>
            </a:endParaRPr>
          </a:p>
        </p:txBody>
      </p:sp>
      <p:sp>
        <p:nvSpPr>
          <p:cNvPr id="456" name="Shape 456"/>
          <p:cNvSpPr txBox="1"/>
          <p:nvPr/>
        </p:nvSpPr>
        <p:spPr>
          <a:xfrm>
            <a:off x="550050" y="668355"/>
            <a:ext cx="4471500" cy="397500"/>
          </a:xfrm>
          <a:prstGeom prst="rect">
            <a:avLst/>
          </a:prstGeom>
          <a:noFill/>
          <a:ln>
            <a:noFill/>
          </a:ln>
        </p:spPr>
        <p:txBody>
          <a:bodyPr lIns="91425" tIns="91425" rIns="91425" bIns="91425" anchor="t" anchorCtr="0">
            <a:noAutofit/>
          </a:bodyPr>
          <a:lstStyle/>
          <a:p>
            <a:pPr lvl="0" rtl="0">
              <a:spcBef>
                <a:spcPts val="0"/>
              </a:spcBef>
              <a:buNone/>
            </a:pPr>
            <a:r>
              <a:rPr lang="en" sz="2400">
                <a:latin typeface="Calibri"/>
                <a:ea typeface="Calibri"/>
                <a:cs typeface="Calibri"/>
                <a:sym typeface="Calibri"/>
              </a:rPr>
              <a:t>Goals should be:</a:t>
            </a:r>
          </a:p>
        </p:txBody>
      </p:sp>
      <p:sp>
        <p:nvSpPr>
          <p:cNvPr id="457" name="Shape 457"/>
          <p:cNvSpPr txBox="1"/>
          <p:nvPr/>
        </p:nvSpPr>
        <p:spPr>
          <a:xfrm>
            <a:off x="550050" y="2373005"/>
            <a:ext cx="4471500" cy="397500"/>
          </a:xfrm>
          <a:prstGeom prst="rect">
            <a:avLst/>
          </a:prstGeom>
          <a:noFill/>
          <a:ln>
            <a:noFill/>
          </a:ln>
        </p:spPr>
        <p:txBody>
          <a:bodyPr lIns="91425" tIns="91425" rIns="91425" bIns="91425" anchor="t" anchorCtr="0">
            <a:noAutofit/>
          </a:bodyPr>
          <a:lstStyle/>
          <a:p>
            <a:pPr lvl="0" rtl="0">
              <a:spcBef>
                <a:spcPts val="0"/>
              </a:spcBef>
              <a:buNone/>
            </a:pPr>
            <a:r>
              <a:rPr lang="en" sz="2400">
                <a:latin typeface="Calibri"/>
                <a:ea typeface="Calibri"/>
                <a:cs typeface="Calibri"/>
                <a:sym typeface="Calibri"/>
              </a:rPr>
              <a:t>Goals </a:t>
            </a:r>
            <a:r>
              <a:rPr lang="en" sz="2400" b="1">
                <a:latin typeface="Calibri"/>
                <a:ea typeface="Calibri"/>
                <a:cs typeface="Calibri"/>
                <a:sym typeface="Calibri"/>
              </a:rPr>
              <a:t>should not </a:t>
            </a:r>
            <a:r>
              <a:rPr lang="en" sz="2400">
                <a:latin typeface="Calibri"/>
                <a:ea typeface="Calibri"/>
                <a:cs typeface="Calibri"/>
                <a:sym typeface="Calibri"/>
              </a:rPr>
              <a:t>be:</a:t>
            </a:r>
          </a:p>
        </p:txBody>
      </p:sp>
      <p:sp>
        <p:nvSpPr>
          <p:cNvPr id="458" name="Shape 458"/>
          <p:cNvSpPr txBox="1"/>
          <p:nvPr/>
        </p:nvSpPr>
        <p:spPr>
          <a:xfrm>
            <a:off x="344125" y="2883525"/>
            <a:ext cx="4500000" cy="996600"/>
          </a:xfrm>
          <a:prstGeom prst="rect">
            <a:avLst/>
          </a:prstGeom>
          <a:noFill/>
          <a:ln>
            <a:noFill/>
          </a:ln>
        </p:spPr>
        <p:txBody>
          <a:bodyPr lIns="91425" tIns="91425" rIns="91425" bIns="91425" anchor="t" anchorCtr="0">
            <a:noAutofit/>
          </a:bodyPr>
          <a:lstStyle/>
          <a:p>
            <a:pPr marL="457200" lvl="0" indent="-228600" rtl="0">
              <a:lnSpc>
                <a:spcPct val="115000"/>
              </a:lnSpc>
              <a:spcBef>
                <a:spcPts val="0"/>
              </a:spcBef>
              <a:buClr>
                <a:schemeClr val="dk1"/>
              </a:buClr>
              <a:buFont typeface="Calibri"/>
              <a:buChar char="●"/>
            </a:pPr>
            <a:r>
              <a:rPr lang="en">
                <a:latin typeface="Calibri"/>
                <a:ea typeface="Calibri"/>
                <a:cs typeface="Calibri"/>
                <a:sym typeface="Calibri"/>
              </a:rPr>
              <a:t>Technology specific</a:t>
            </a:r>
          </a:p>
          <a:p>
            <a:pPr marL="457200" lvl="0" indent="-228600" rtl="0">
              <a:lnSpc>
                <a:spcPct val="115000"/>
              </a:lnSpc>
              <a:spcBef>
                <a:spcPts val="0"/>
              </a:spcBef>
              <a:buFont typeface="Calibri"/>
              <a:buChar char="●"/>
            </a:pPr>
            <a:r>
              <a:rPr lang="en">
                <a:solidFill>
                  <a:schemeClr val="dk1"/>
                </a:solidFill>
                <a:latin typeface="Calibri"/>
                <a:ea typeface="Calibri"/>
                <a:cs typeface="Calibri"/>
                <a:sym typeface="Calibri"/>
              </a:rPr>
              <a:t>General, vaguely subjective</a:t>
            </a:r>
          </a:p>
          <a:p>
            <a:pPr lvl="0" rtl="0">
              <a:lnSpc>
                <a:spcPct val="115000"/>
              </a:lnSpc>
              <a:spcBef>
                <a:spcPts val="0"/>
              </a:spcBef>
              <a:buNone/>
            </a:pPr>
            <a:endParaRPr>
              <a:latin typeface="Calibri"/>
              <a:ea typeface="Calibri"/>
              <a:cs typeface="Calibri"/>
              <a:sym typeface="Calibri"/>
            </a:endParaRPr>
          </a:p>
          <a:p>
            <a:pPr lvl="0" rtl="0">
              <a:lnSpc>
                <a:spcPct val="115000"/>
              </a:lnSpc>
              <a:spcBef>
                <a:spcPts val="0"/>
              </a:spcBef>
              <a:buNone/>
            </a:pPr>
            <a:endParaRPr>
              <a:latin typeface="Calibri"/>
              <a:ea typeface="Calibri"/>
              <a:cs typeface="Calibri"/>
              <a:sym typeface="Calibri"/>
            </a:endParaRPr>
          </a:p>
          <a:p>
            <a:pPr lvl="0" rtl="0">
              <a:lnSpc>
                <a:spcPct val="115000"/>
              </a:lnSpc>
              <a:spcBef>
                <a:spcPts val="0"/>
              </a:spcBef>
              <a:buNone/>
            </a:pPr>
            <a:endParaRPr>
              <a:latin typeface="Calibri"/>
              <a:ea typeface="Calibri"/>
              <a:cs typeface="Calibri"/>
              <a:sym typeface="Calibri"/>
            </a:endParaRPr>
          </a:p>
        </p:txBody>
      </p:sp>
      <p:pic>
        <p:nvPicPr>
          <p:cNvPr id="459" name="Shape 459"/>
          <p:cNvPicPr preferRelativeResize="0"/>
          <p:nvPr/>
        </p:nvPicPr>
        <p:blipFill>
          <a:blip r:embed="rId3">
            <a:alphaModFix/>
          </a:blip>
          <a:stretch>
            <a:fillRect/>
          </a:stretch>
        </p:blipFill>
        <p:spPr>
          <a:xfrm>
            <a:off x="4591050" y="1228325"/>
            <a:ext cx="4552950" cy="301942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Shape 464"/>
          <p:cNvSpPr txBox="1">
            <a:spLocks noGrp="1"/>
          </p:cNvSpPr>
          <p:nvPr>
            <p:ph type="title"/>
          </p:nvPr>
        </p:nvSpPr>
        <p:spPr>
          <a:xfrm>
            <a:off x="382800" y="239550"/>
            <a:ext cx="8761200" cy="741300"/>
          </a:xfrm>
          <a:prstGeom prst="rect">
            <a:avLst/>
          </a:prstGeom>
        </p:spPr>
        <p:txBody>
          <a:bodyPr lIns="91425" tIns="91425" rIns="91425" bIns="91425" anchor="t" anchorCtr="0">
            <a:noAutofit/>
          </a:bodyPr>
          <a:lstStyle/>
          <a:p>
            <a:pPr lvl="0" rtl="0">
              <a:lnSpc>
                <a:spcPct val="115000"/>
              </a:lnSpc>
              <a:spcBef>
                <a:spcPts val="0"/>
              </a:spcBef>
              <a:buNone/>
            </a:pPr>
            <a:endParaRPr sz="1800">
              <a:latin typeface="Helvetica Neue"/>
              <a:ea typeface="Helvetica Neue"/>
              <a:cs typeface="Helvetica Neue"/>
              <a:sym typeface="Helvetica Neue"/>
            </a:endParaRPr>
          </a:p>
          <a:p>
            <a:pPr lvl="0" rtl="0">
              <a:lnSpc>
                <a:spcPct val="115000"/>
              </a:lnSpc>
              <a:spcBef>
                <a:spcPts val="0"/>
              </a:spcBef>
              <a:buNone/>
            </a:pPr>
            <a:endParaRPr sz="1800">
              <a:latin typeface="Helvetica Neue"/>
              <a:ea typeface="Helvetica Neue"/>
              <a:cs typeface="Helvetica Neue"/>
              <a:sym typeface="Helvetica Neue"/>
            </a:endParaRPr>
          </a:p>
          <a:p>
            <a:pPr lvl="0" rtl="0">
              <a:lnSpc>
                <a:spcPct val="115000"/>
              </a:lnSpc>
              <a:spcBef>
                <a:spcPts val="0"/>
              </a:spcBef>
              <a:buNone/>
            </a:pPr>
            <a:endParaRPr sz="1800">
              <a:latin typeface="Helvetica Neue"/>
              <a:ea typeface="Helvetica Neue"/>
              <a:cs typeface="Helvetica Neue"/>
              <a:sym typeface="Helvetica Neue"/>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p:txBody>
      </p:sp>
      <p:sp>
        <p:nvSpPr>
          <p:cNvPr id="465" name="Shape 465"/>
          <p:cNvSpPr txBox="1">
            <a:spLocks noGrp="1"/>
          </p:cNvSpPr>
          <p:nvPr>
            <p:ph type="sldNum" idx="12"/>
          </p:nvPr>
        </p:nvSpPr>
        <p:spPr>
          <a:xfrm>
            <a:off x="8556684" y="4715055"/>
            <a:ext cx="548700" cy="393600"/>
          </a:xfrm>
          <a:prstGeom prst="rect">
            <a:avLst/>
          </a:prstGeom>
        </p:spPr>
        <p:txBody>
          <a:bodyPr lIns="91425" tIns="91425" rIns="91425" bIns="91425" anchor="ctr" anchorCtr="0">
            <a:noAutofit/>
          </a:bodyPr>
          <a:lstStyle/>
          <a:p>
            <a:pPr lvl="0" rtl="0">
              <a:spcBef>
                <a:spcPts val="0"/>
              </a:spcBef>
              <a:buClr>
                <a:schemeClr val="dk1"/>
              </a:buClr>
              <a:buSzPct val="25000"/>
              <a:buFont typeface="Calibri"/>
              <a:buNone/>
            </a:pPr>
            <a:fld id="{00000000-1234-1234-1234-123412341234}" type="slidenum">
              <a:rPr lang="en"/>
              <a:t>17</a:t>
            </a:fld>
            <a:endParaRPr lang="en"/>
          </a:p>
        </p:txBody>
      </p:sp>
      <p:sp>
        <p:nvSpPr>
          <p:cNvPr id="466" name="Shape 466"/>
          <p:cNvSpPr txBox="1"/>
          <p:nvPr/>
        </p:nvSpPr>
        <p:spPr>
          <a:xfrm>
            <a:off x="344125" y="768875"/>
            <a:ext cx="6714300" cy="3753600"/>
          </a:xfrm>
          <a:prstGeom prst="rect">
            <a:avLst/>
          </a:prstGeom>
          <a:noFill/>
          <a:ln>
            <a:noFill/>
          </a:ln>
        </p:spPr>
        <p:txBody>
          <a:bodyPr lIns="91425" tIns="91425" rIns="91425" bIns="91425" anchor="t" anchorCtr="0">
            <a:noAutofit/>
          </a:bodyPr>
          <a:lstStyle/>
          <a:p>
            <a:pPr lvl="0" rtl="0">
              <a:lnSpc>
                <a:spcPct val="115000"/>
              </a:lnSpc>
              <a:spcBef>
                <a:spcPts val="0"/>
              </a:spcBef>
              <a:buClr>
                <a:schemeClr val="dk1"/>
              </a:buClr>
              <a:buSzPct val="91666"/>
              <a:buFont typeface="Arial"/>
              <a:buNone/>
            </a:pPr>
            <a:r>
              <a:rPr lang="en" sz="1200">
                <a:solidFill>
                  <a:srgbClr val="535860"/>
                </a:solidFill>
                <a:latin typeface="Calibri"/>
                <a:ea typeface="Calibri"/>
                <a:cs typeface="Calibri"/>
                <a:sym typeface="Calibri"/>
              </a:rPr>
              <a:t>Dominant Dimensions provide an intuitive and technically feasible way to efficiently move through a large amount of data. </a:t>
            </a:r>
          </a:p>
          <a:p>
            <a:pPr lvl="0" rtl="0">
              <a:lnSpc>
                <a:spcPct val="115000"/>
              </a:lnSpc>
              <a:spcBef>
                <a:spcPts val="0"/>
              </a:spcBef>
              <a:buClr>
                <a:schemeClr val="dk1"/>
              </a:buClr>
              <a:buSzPct val="91666"/>
              <a:buFont typeface="Arial"/>
              <a:buNone/>
            </a:pPr>
            <a:r>
              <a:rPr lang="en" sz="1200">
                <a:solidFill>
                  <a:srgbClr val="535860"/>
                </a:solidFill>
                <a:latin typeface="Calibri"/>
                <a:ea typeface="Calibri"/>
                <a:cs typeface="Calibri"/>
                <a:sym typeface="Calibri"/>
              </a:rPr>
              <a:t>Improving data coverage also increased the probability of finding relevant relationships that might have otherwise gone undiscovered.</a:t>
            </a:r>
          </a:p>
          <a:p>
            <a:pPr lvl="0" rtl="0">
              <a:lnSpc>
                <a:spcPct val="115000"/>
              </a:lnSpc>
              <a:spcBef>
                <a:spcPts val="0"/>
              </a:spcBef>
              <a:buNone/>
            </a:pPr>
            <a:endParaRPr b="1">
              <a:latin typeface="Calibri"/>
              <a:ea typeface="Calibri"/>
              <a:cs typeface="Calibri"/>
              <a:sym typeface="Calibri"/>
            </a:endParaRPr>
          </a:p>
          <a:p>
            <a:pPr lvl="0" rtl="0">
              <a:lnSpc>
                <a:spcPct val="115000"/>
              </a:lnSpc>
              <a:spcBef>
                <a:spcPts val="0"/>
              </a:spcBef>
              <a:buNone/>
            </a:pPr>
            <a:r>
              <a:rPr lang="en" b="1">
                <a:latin typeface="Calibri"/>
                <a:ea typeface="Calibri"/>
                <a:cs typeface="Calibri"/>
                <a:sym typeface="Calibri"/>
              </a:rPr>
              <a:t>What’s the Dominant Dimension in your data?</a:t>
            </a:r>
          </a:p>
          <a:p>
            <a:pPr marL="457200" lvl="0" indent="-228600" rtl="0">
              <a:lnSpc>
                <a:spcPct val="115000"/>
              </a:lnSpc>
              <a:spcBef>
                <a:spcPts val="0"/>
              </a:spcBef>
              <a:buClr>
                <a:schemeClr val="dk1"/>
              </a:buClr>
              <a:buFont typeface="Calibri"/>
              <a:buChar char="●"/>
            </a:pPr>
            <a:r>
              <a:rPr lang="en">
                <a:latin typeface="Calibri"/>
                <a:ea typeface="Calibri"/>
                <a:cs typeface="Calibri"/>
                <a:sym typeface="Calibri"/>
              </a:rPr>
              <a:t>Temporal</a:t>
            </a:r>
          </a:p>
          <a:p>
            <a:pPr marL="457200" lvl="0" indent="-228600" rtl="0">
              <a:lnSpc>
                <a:spcPct val="115000"/>
              </a:lnSpc>
              <a:spcBef>
                <a:spcPts val="0"/>
              </a:spcBef>
              <a:buClr>
                <a:schemeClr val="dk1"/>
              </a:buClr>
              <a:buFont typeface="Calibri"/>
              <a:buChar char="●"/>
            </a:pPr>
            <a:r>
              <a:rPr lang="en">
                <a:solidFill>
                  <a:schemeClr val="dk1"/>
                </a:solidFill>
                <a:latin typeface="Calibri"/>
                <a:ea typeface="Calibri"/>
                <a:cs typeface="Calibri"/>
                <a:sym typeface="Calibri"/>
              </a:rPr>
              <a:t>Frequency (Velocity)</a:t>
            </a:r>
          </a:p>
          <a:p>
            <a:pPr marL="457200" lvl="0" indent="-228600" rtl="0">
              <a:lnSpc>
                <a:spcPct val="115000"/>
              </a:lnSpc>
              <a:spcBef>
                <a:spcPts val="0"/>
              </a:spcBef>
              <a:buClr>
                <a:schemeClr val="dk1"/>
              </a:buClr>
              <a:buFont typeface="Calibri"/>
              <a:buChar char="●"/>
            </a:pPr>
            <a:r>
              <a:rPr lang="en">
                <a:solidFill>
                  <a:schemeClr val="dk1"/>
                </a:solidFill>
                <a:latin typeface="Calibri"/>
                <a:ea typeface="Calibri"/>
                <a:cs typeface="Calibri"/>
                <a:sym typeface="Calibri"/>
              </a:rPr>
              <a:t>Quality (Veracity)</a:t>
            </a:r>
          </a:p>
          <a:p>
            <a:pPr marL="457200" lvl="0" indent="-228600" rtl="0">
              <a:lnSpc>
                <a:spcPct val="115000"/>
              </a:lnSpc>
              <a:spcBef>
                <a:spcPts val="0"/>
              </a:spcBef>
              <a:buClr>
                <a:schemeClr val="dk1"/>
              </a:buClr>
              <a:buFont typeface="Calibri"/>
              <a:buChar char="●"/>
            </a:pPr>
            <a:r>
              <a:rPr lang="en">
                <a:solidFill>
                  <a:schemeClr val="dk1"/>
                </a:solidFill>
                <a:latin typeface="Calibri"/>
                <a:ea typeface="Calibri"/>
                <a:cs typeface="Calibri"/>
                <a:sym typeface="Calibri"/>
              </a:rPr>
              <a:t>Relationships (Connections, Correlations, etc.)</a:t>
            </a:r>
          </a:p>
          <a:p>
            <a:pPr marL="457200" lvl="0" indent="-228600" rtl="0">
              <a:lnSpc>
                <a:spcPct val="115000"/>
              </a:lnSpc>
              <a:spcBef>
                <a:spcPts val="0"/>
              </a:spcBef>
              <a:buClr>
                <a:schemeClr val="dk1"/>
              </a:buClr>
              <a:buFont typeface="Calibri"/>
              <a:buChar char="●"/>
            </a:pPr>
            <a:r>
              <a:rPr lang="en">
                <a:solidFill>
                  <a:schemeClr val="dk1"/>
                </a:solidFill>
                <a:latin typeface="Calibri"/>
                <a:ea typeface="Calibri"/>
                <a:cs typeface="Calibri"/>
                <a:sym typeface="Calibri"/>
              </a:rPr>
              <a:t>Context</a:t>
            </a:r>
          </a:p>
          <a:p>
            <a:pPr marL="457200" lvl="0" indent="-228600" rtl="0">
              <a:lnSpc>
                <a:spcPct val="115000"/>
              </a:lnSpc>
              <a:spcBef>
                <a:spcPts val="0"/>
              </a:spcBef>
              <a:buClr>
                <a:schemeClr val="dk1"/>
              </a:buClr>
              <a:buFont typeface="Calibri"/>
              <a:buChar char="●"/>
            </a:pPr>
            <a:r>
              <a:rPr lang="en">
                <a:solidFill>
                  <a:schemeClr val="dk1"/>
                </a:solidFill>
                <a:latin typeface="Calibri"/>
                <a:ea typeface="Calibri"/>
                <a:cs typeface="Calibri"/>
                <a:sym typeface="Calibri"/>
              </a:rPr>
              <a:t>Type (Variety)</a:t>
            </a:r>
          </a:p>
          <a:p>
            <a:pPr marL="457200" lvl="0" indent="-228600" rtl="0">
              <a:lnSpc>
                <a:spcPct val="115000"/>
              </a:lnSpc>
              <a:spcBef>
                <a:spcPts val="0"/>
              </a:spcBef>
              <a:buClr>
                <a:schemeClr val="dk1"/>
              </a:buClr>
              <a:buFont typeface="Calibri"/>
              <a:buChar char="●"/>
            </a:pPr>
            <a:r>
              <a:rPr lang="en">
                <a:solidFill>
                  <a:schemeClr val="dk1"/>
                </a:solidFill>
                <a:latin typeface="Calibri"/>
                <a:ea typeface="Calibri"/>
                <a:cs typeface="Calibri"/>
                <a:sym typeface="Calibri"/>
              </a:rPr>
              <a:t>Size (Volume)</a:t>
            </a:r>
          </a:p>
          <a:p>
            <a:pPr marL="457200" lvl="0" indent="-228600" rtl="0">
              <a:lnSpc>
                <a:spcPct val="115000"/>
              </a:lnSpc>
              <a:spcBef>
                <a:spcPts val="0"/>
              </a:spcBef>
              <a:buClr>
                <a:schemeClr val="dk1"/>
              </a:buClr>
              <a:buFont typeface="Calibri"/>
              <a:buChar char="●"/>
            </a:pPr>
            <a:r>
              <a:rPr lang="en">
                <a:solidFill>
                  <a:schemeClr val="dk1"/>
                </a:solidFill>
                <a:latin typeface="Calibri"/>
                <a:ea typeface="Calibri"/>
                <a:cs typeface="Calibri"/>
                <a:sym typeface="Calibri"/>
              </a:rPr>
              <a:t>State/Status</a:t>
            </a:r>
          </a:p>
          <a:p>
            <a:pPr marL="457200" lvl="0" indent="-228600" rtl="0">
              <a:lnSpc>
                <a:spcPct val="115000"/>
              </a:lnSpc>
              <a:spcBef>
                <a:spcPts val="0"/>
              </a:spcBef>
              <a:buClr>
                <a:schemeClr val="dk1"/>
              </a:buClr>
              <a:buFont typeface="Calibri"/>
              <a:buChar char="●"/>
            </a:pPr>
            <a:r>
              <a:rPr lang="en">
                <a:solidFill>
                  <a:schemeClr val="dk1"/>
                </a:solidFill>
                <a:latin typeface="Calibri"/>
                <a:ea typeface="Calibri"/>
                <a:cs typeface="Calibri"/>
                <a:sym typeface="Calibri"/>
              </a:rPr>
              <a:t>Georeference (Location)</a:t>
            </a:r>
          </a:p>
          <a:p>
            <a:pPr marL="457200" lvl="0" indent="-228600" rtl="0">
              <a:lnSpc>
                <a:spcPct val="115000"/>
              </a:lnSpc>
              <a:spcBef>
                <a:spcPts val="0"/>
              </a:spcBef>
              <a:buClr>
                <a:schemeClr val="dk1"/>
              </a:buClr>
              <a:buChar char="●"/>
            </a:pPr>
            <a:r>
              <a:rPr lang="en">
                <a:solidFill>
                  <a:schemeClr val="dk1"/>
                </a:solidFill>
                <a:latin typeface="Calibri"/>
                <a:ea typeface="Calibri"/>
                <a:cs typeface="Calibri"/>
                <a:sym typeface="Calibri"/>
              </a:rPr>
              <a:t>Custom Attributes</a:t>
            </a:r>
            <a:r>
              <a:rPr lang="en">
                <a:solidFill>
                  <a:schemeClr val="dk1"/>
                </a:solidFill>
              </a:rPr>
              <a:t> </a:t>
            </a:r>
          </a:p>
          <a:p>
            <a:pPr lvl="0" rtl="0">
              <a:lnSpc>
                <a:spcPct val="115000"/>
              </a:lnSpc>
              <a:spcBef>
                <a:spcPts val="0"/>
              </a:spcBef>
              <a:buClr>
                <a:schemeClr val="dk1"/>
              </a:buClr>
              <a:buFont typeface="Arial"/>
              <a:buNone/>
            </a:pPr>
            <a:endParaRPr>
              <a:solidFill>
                <a:schemeClr val="dk1"/>
              </a:solidFill>
            </a:endParaRPr>
          </a:p>
          <a:p>
            <a:pPr lvl="0" rtl="0">
              <a:lnSpc>
                <a:spcPct val="115000"/>
              </a:lnSpc>
              <a:spcBef>
                <a:spcPts val="0"/>
              </a:spcBef>
              <a:buNone/>
            </a:pPr>
            <a:endParaRPr>
              <a:solidFill>
                <a:schemeClr val="dk1"/>
              </a:solidFill>
            </a:endParaRPr>
          </a:p>
          <a:p>
            <a:pPr lvl="0" rtl="0">
              <a:lnSpc>
                <a:spcPct val="115000"/>
              </a:lnSpc>
              <a:spcBef>
                <a:spcPts val="0"/>
              </a:spcBef>
              <a:buNone/>
            </a:pPr>
            <a:endParaRPr/>
          </a:p>
          <a:p>
            <a:pPr lvl="0" rtl="0">
              <a:lnSpc>
                <a:spcPct val="115000"/>
              </a:lnSpc>
              <a:spcBef>
                <a:spcPts val="0"/>
              </a:spcBef>
              <a:buNone/>
            </a:pPr>
            <a:endParaRPr/>
          </a:p>
          <a:p>
            <a:pPr lvl="0" rtl="0">
              <a:lnSpc>
                <a:spcPct val="115000"/>
              </a:lnSpc>
              <a:spcBef>
                <a:spcPts val="0"/>
              </a:spcBef>
              <a:buNone/>
            </a:pPr>
            <a:endParaRPr/>
          </a:p>
          <a:p>
            <a:pPr lvl="0" rtl="0">
              <a:lnSpc>
                <a:spcPct val="115000"/>
              </a:lnSpc>
              <a:spcBef>
                <a:spcPts val="0"/>
              </a:spcBef>
              <a:buNone/>
            </a:pPr>
            <a:endParaRPr/>
          </a:p>
          <a:p>
            <a:pPr lvl="0" rtl="0">
              <a:lnSpc>
                <a:spcPct val="115000"/>
              </a:lnSpc>
              <a:spcBef>
                <a:spcPts val="0"/>
              </a:spcBef>
              <a:buNone/>
            </a:pPr>
            <a:endParaRPr/>
          </a:p>
        </p:txBody>
      </p:sp>
      <p:sp>
        <p:nvSpPr>
          <p:cNvPr id="467" name="Shape 467"/>
          <p:cNvSpPr txBox="1"/>
          <p:nvPr/>
        </p:nvSpPr>
        <p:spPr>
          <a:xfrm>
            <a:off x="0" y="0"/>
            <a:ext cx="9144000" cy="561900"/>
          </a:xfrm>
          <a:prstGeom prst="rect">
            <a:avLst/>
          </a:prstGeom>
          <a:solidFill>
            <a:srgbClr val="FFAE23"/>
          </a:solidFill>
          <a:ln>
            <a:noFill/>
          </a:ln>
        </p:spPr>
        <p:txBody>
          <a:bodyPr lIns="91425" tIns="91425" rIns="91425" bIns="91425" anchor="t" anchorCtr="0">
            <a:noAutofit/>
          </a:bodyPr>
          <a:lstStyle/>
          <a:p>
            <a:pPr lvl="0" rtl="0">
              <a:lnSpc>
                <a:spcPct val="115000"/>
              </a:lnSpc>
              <a:spcBef>
                <a:spcPts val="0"/>
              </a:spcBef>
              <a:buNone/>
            </a:pPr>
            <a:r>
              <a:rPr lang="en" sz="2400">
                <a:solidFill>
                  <a:srgbClr val="FFFFFF"/>
                </a:solidFill>
                <a:latin typeface="Calibri"/>
                <a:ea typeface="Calibri"/>
                <a:cs typeface="Calibri"/>
                <a:sym typeface="Calibri"/>
              </a:rPr>
              <a:t>Data Discovery </a:t>
            </a:r>
          </a:p>
        </p:txBody>
      </p:sp>
      <p:sp>
        <p:nvSpPr>
          <p:cNvPr id="468" name="Shape 468"/>
          <p:cNvSpPr txBox="1"/>
          <p:nvPr/>
        </p:nvSpPr>
        <p:spPr>
          <a:xfrm>
            <a:off x="7545175" y="239550"/>
            <a:ext cx="1461000" cy="741300"/>
          </a:xfrm>
          <a:prstGeom prst="rect">
            <a:avLst/>
          </a:prstGeom>
          <a:solidFill>
            <a:srgbClr val="D85226"/>
          </a:solidFill>
          <a:ln>
            <a:noFill/>
          </a:ln>
        </p:spPr>
        <p:txBody>
          <a:bodyPr lIns="91425" tIns="91425" rIns="91425" bIns="91425" anchor="ctr" anchorCtr="0">
            <a:noAutofit/>
          </a:bodyPr>
          <a:lstStyle/>
          <a:p>
            <a:pPr lvl="0" algn="ctr" rtl="0">
              <a:spcBef>
                <a:spcPts val="0"/>
              </a:spcBef>
              <a:buNone/>
            </a:pPr>
            <a:r>
              <a:rPr lang="en">
                <a:solidFill>
                  <a:srgbClr val="FFFFFF"/>
                </a:solidFill>
              </a:rPr>
              <a:t>How can data bridge the gap?</a:t>
            </a:r>
          </a:p>
        </p:txBody>
      </p:sp>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Shape 473"/>
          <p:cNvSpPr txBox="1">
            <a:spLocks noGrp="1"/>
          </p:cNvSpPr>
          <p:nvPr>
            <p:ph type="title"/>
          </p:nvPr>
        </p:nvSpPr>
        <p:spPr>
          <a:xfrm>
            <a:off x="344124" y="239550"/>
            <a:ext cx="8761200" cy="4024500"/>
          </a:xfrm>
          <a:prstGeom prst="rect">
            <a:avLst/>
          </a:prstGeom>
        </p:spPr>
        <p:txBody>
          <a:bodyPr lIns="91425" tIns="91425" rIns="91425" bIns="91425" anchor="t" anchorCtr="0">
            <a:noAutofit/>
          </a:bodyPr>
          <a:lstStyle/>
          <a:p>
            <a:pPr lvl="0" rtl="0">
              <a:lnSpc>
                <a:spcPct val="115000"/>
              </a:lnSpc>
              <a:spcBef>
                <a:spcPts val="0"/>
              </a:spcBef>
              <a:buNone/>
            </a:pPr>
            <a:endParaRPr sz="1800">
              <a:latin typeface="Helvetica Neue"/>
              <a:ea typeface="Helvetica Neue"/>
              <a:cs typeface="Helvetica Neue"/>
              <a:sym typeface="Helvetica Neue"/>
            </a:endParaRPr>
          </a:p>
          <a:p>
            <a:pPr lvl="0" rtl="0">
              <a:lnSpc>
                <a:spcPct val="115000"/>
              </a:lnSpc>
              <a:spcBef>
                <a:spcPts val="0"/>
              </a:spcBef>
              <a:buNone/>
            </a:pPr>
            <a:endParaRPr sz="1800">
              <a:latin typeface="Helvetica Neue"/>
              <a:ea typeface="Helvetica Neue"/>
              <a:cs typeface="Helvetica Neue"/>
              <a:sym typeface="Helvetica Neue"/>
            </a:endParaRPr>
          </a:p>
          <a:p>
            <a:pPr lvl="0" rtl="0">
              <a:lnSpc>
                <a:spcPct val="115000"/>
              </a:lnSpc>
              <a:spcBef>
                <a:spcPts val="0"/>
              </a:spcBef>
              <a:buNone/>
            </a:pPr>
            <a:endParaRPr sz="1800">
              <a:latin typeface="Helvetica Neue"/>
              <a:ea typeface="Helvetica Neue"/>
              <a:cs typeface="Helvetica Neue"/>
              <a:sym typeface="Helvetica Neue"/>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p:txBody>
      </p:sp>
      <p:sp>
        <p:nvSpPr>
          <p:cNvPr id="474" name="Shape 474"/>
          <p:cNvSpPr txBox="1">
            <a:spLocks noGrp="1"/>
          </p:cNvSpPr>
          <p:nvPr>
            <p:ph type="sldNum" idx="12"/>
          </p:nvPr>
        </p:nvSpPr>
        <p:spPr>
          <a:xfrm>
            <a:off x="8556684" y="4715055"/>
            <a:ext cx="548700" cy="393600"/>
          </a:xfrm>
          <a:prstGeom prst="rect">
            <a:avLst/>
          </a:prstGeom>
        </p:spPr>
        <p:txBody>
          <a:bodyPr lIns="91425" tIns="91425" rIns="91425" bIns="91425" anchor="ctr" anchorCtr="0">
            <a:noAutofit/>
          </a:bodyPr>
          <a:lstStyle/>
          <a:p>
            <a:pPr lvl="0" rtl="0">
              <a:spcBef>
                <a:spcPts val="0"/>
              </a:spcBef>
              <a:buClr>
                <a:schemeClr val="dk1"/>
              </a:buClr>
              <a:buSzPct val="25000"/>
              <a:buFont typeface="Calibri"/>
              <a:buNone/>
            </a:pPr>
            <a:fld id="{00000000-1234-1234-1234-123412341234}" type="slidenum">
              <a:rPr lang="en"/>
              <a:t>18</a:t>
            </a:fld>
            <a:endParaRPr lang="en"/>
          </a:p>
        </p:txBody>
      </p:sp>
      <p:sp>
        <p:nvSpPr>
          <p:cNvPr id="475" name="Shape 475"/>
          <p:cNvSpPr txBox="1"/>
          <p:nvPr/>
        </p:nvSpPr>
        <p:spPr>
          <a:xfrm>
            <a:off x="344125" y="2462075"/>
            <a:ext cx="6903000" cy="2131800"/>
          </a:xfrm>
          <a:prstGeom prst="rect">
            <a:avLst/>
          </a:prstGeom>
          <a:noFill/>
          <a:ln>
            <a:noFill/>
          </a:ln>
        </p:spPr>
        <p:txBody>
          <a:bodyPr lIns="91425" tIns="91425" rIns="91425" bIns="91425" anchor="t" anchorCtr="0">
            <a:noAutofit/>
          </a:bodyPr>
          <a:lstStyle/>
          <a:p>
            <a:pPr marL="457200" lvl="0" indent="-355600" rtl="0">
              <a:lnSpc>
                <a:spcPct val="115000"/>
              </a:lnSpc>
              <a:spcBef>
                <a:spcPts val="0"/>
              </a:spcBef>
              <a:buSzPct val="100000"/>
              <a:buFont typeface="Calibri"/>
              <a:buAutoNum type="arabicPeriod"/>
            </a:pPr>
            <a:r>
              <a:rPr lang="en" sz="2000">
                <a:solidFill>
                  <a:schemeClr val="dk1"/>
                </a:solidFill>
                <a:latin typeface="Calibri"/>
                <a:ea typeface="Calibri"/>
                <a:cs typeface="Calibri"/>
                <a:sym typeface="Calibri"/>
              </a:rPr>
              <a:t>Determine the most effective visualization</a:t>
            </a:r>
          </a:p>
          <a:p>
            <a:pPr marL="457200" lvl="0" indent="-355600" rtl="0">
              <a:lnSpc>
                <a:spcPct val="115000"/>
              </a:lnSpc>
              <a:spcBef>
                <a:spcPts val="0"/>
              </a:spcBef>
              <a:buClr>
                <a:schemeClr val="dk1"/>
              </a:buClr>
              <a:buSzPct val="100000"/>
              <a:buFont typeface="Calibri"/>
              <a:buAutoNum type="arabicPeriod"/>
            </a:pPr>
            <a:r>
              <a:rPr lang="en" sz="2000">
                <a:solidFill>
                  <a:schemeClr val="dk1"/>
                </a:solidFill>
                <a:latin typeface="Calibri"/>
                <a:ea typeface="Calibri"/>
                <a:cs typeface="Calibri"/>
                <a:sym typeface="Calibri"/>
              </a:rPr>
              <a:t>Factor in user perspective</a:t>
            </a:r>
          </a:p>
          <a:p>
            <a:pPr marL="457200" lvl="0" indent="-355600" rtl="0">
              <a:lnSpc>
                <a:spcPct val="115000"/>
              </a:lnSpc>
              <a:spcBef>
                <a:spcPts val="0"/>
              </a:spcBef>
              <a:buSzPct val="100000"/>
              <a:buFont typeface="Calibri"/>
              <a:buAutoNum type="arabicPeriod"/>
            </a:pPr>
            <a:r>
              <a:rPr lang="en" sz="2000">
                <a:solidFill>
                  <a:schemeClr val="dk1"/>
                </a:solidFill>
                <a:latin typeface="Calibri"/>
                <a:ea typeface="Calibri"/>
                <a:cs typeface="Calibri"/>
                <a:sym typeface="Calibri"/>
              </a:rPr>
              <a:t>Leverage dominant dimensions</a:t>
            </a:r>
          </a:p>
          <a:p>
            <a:pPr lvl="0" rtl="0">
              <a:lnSpc>
                <a:spcPct val="115000"/>
              </a:lnSpc>
              <a:spcBef>
                <a:spcPts val="0"/>
              </a:spcBef>
              <a:buNone/>
            </a:pPr>
            <a:endParaRPr sz="2000">
              <a:solidFill>
                <a:schemeClr val="dk1"/>
              </a:solidFill>
              <a:latin typeface="Calibri"/>
              <a:ea typeface="Calibri"/>
              <a:cs typeface="Calibri"/>
              <a:sym typeface="Calibri"/>
            </a:endParaRPr>
          </a:p>
        </p:txBody>
      </p:sp>
      <p:pic>
        <p:nvPicPr>
          <p:cNvPr id="476" name="Shape 476"/>
          <p:cNvPicPr preferRelativeResize="0"/>
          <p:nvPr/>
        </p:nvPicPr>
        <p:blipFill>
          <a:blip r:embed="rId3">
            <a:alphaModFix/>
          </a:blip>
          <a:stretch>
            <a:fillRect/>
          </a:stretch>
        </p:blipFill>
        <p:spPr>
          <a:xfrm>
            <a:off x="3424575" y="0"/>
            <a:ext cx="5719424" cy="2184499"/>
          </a:xfrm>
          <a:prstGeom prst="rect">
            <a:avLst/>
          </a:prstGeom>
          <a:noFill/>
          <a:ln>
            <a:noFill/>
          </a:ln>
        </p:spPr>
      </p:pic>
      <p:sp>
        <p:nvSpPr>
          <p:cNvPr id="477" name="Shape 477"/>
          <p:cNvSpPr/>
          <p:nvPr/>
        </p:nvSpPr>
        <p:spPr>
          <a:xfrm>
            <a:off x="11825" y="-5925"/>
            <a:ext cx="4613400" cy="2184600"/>
          </a:xfrm>
          <a:prstGeom prst="rect">
            <a:avLst/>
          </a:prstGeom>
          <a:solidFill>
            <a:srgbClr val="CC0000"/>
          </a:solidFill>
          <a:ln>
            <a:noFill/>
          </a:ln>
        </p:spPr>
        <p:txBody>
          <a:bodyPr lIns="91425" tIns="91425" rIns="91425" bIns="91425" anchor="ctr" anchorCtr="0">
            <a:noAutofit/>
          </a:bodyPr>
          <a:lstStyle/>
          <a:p>
            <a:pPr lvl="0">
              <a:spcBef>
                <a:spcPts val="0"/>
              </a:spcBef>
              <a:buNone/>
            </a:pPr>
            <a:endParaRPr/>
          </a:p>
        </p:txBody>
      </p:sp>
      <p:sp>
        <p:nvSpPr>
          <p:cNvPr id="478" name="Shape 478"/>
          <p:cNvSpPr txBox="1"/>
          <p:nvPr/>
        </p:nvSpPr>
        <p:spPr>
          <a:xfrm>
            <a:off x="136036" y="152400"/>
            <a:ext cx="6748500" cy="17448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n" sz="3600">
                <a:solidFill>
                  <a:schemeClr val="lt1"/>
                </a:solidFill>
                <a:latin typeface="Calibri"/>
                <a:ea typeface="Calibri"/>
                <a:cs typeface="Calibri"/>
                <a:sym typeface="Calibri"/>
              </a:rPr>
              <a:t>The right visualization</a:t>
            </a:r>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Shape 483"/>
          <p:cNvSpPr txBox="1">
            <a:spLocks noGrp="1"/>
          </p:cNvSpPr>
          <p:nvPr>
            <p:ph type="sldNum" idx="12"/>
          </p:nvPr>
        </p:nvSpPr>
        <p:spPr>
          <a:xfrm>
            <a:off x="8556684" y="4715055"/>
            <a:ext cx="548700" cy="393600"/>
          </a:xfrm>
          <a:prstGeom prst="rect">
            <a:avLst/>
          </a:prstGeom>
        </p:spPr>
        <p:txBody>
          <a:bodyPr lIns="91425" tIns="91425" rIns="91425" bIns="91425" anchor="ctr" anchorCtr="0">
            <a:noAutofit/>
          </a:bodyPr>
          <a:lstStyle/>
          <a:p>
            <a:pPr lvl="0" rtl="0">
              <a:spcBef>
                <a:spcPts val="0"/>
              </a:spcBef>
              <a:buClr>
                <a:schemeClr val="dk1"/>
              </a:buClr>
              <a:buSzPct val="25000"/>
              <a:buFont typeface="Calibri"/>
              <a:buNone/>
            </a:pPr>
            <a:fld id="{00000000-1234-1234-1234-123412341234}" type="slidenum">
              <a:rPr lang="en"/>
              <a:t>19</a:t>
            </a:fld>
            <a:endParaRPr lang="en"/>
          </a:p>
        </p:txBody>
      </p:sp>
      <p:sp>
        <p:nvSpPr>
          <p:cNvPr id="484" name="Shape 484"/>
          <p:cNvSpPr txBox="1"/>
          <p:nvPr/>
        </p:nvSpPr>
        <p:spPr>
          <a:xfrm>
            <a:off x="79250" y="4415175"/>
            <a:ext cx="8258100" cy="428100"/>
          </a:xfrm>
          <a:prstGeom prst="rect">
            <a:avLst/>
          </a:prstGeom>
          <a:noFill/>
          <a:ln>
            <a:noFill/>
          </a:ln>
        </p:spPr>
        <p:txBody>
          <a:bodyPr lIns="91425" tIns="91425" rIns="91425" bIns="91425" anchor="ctr" anchorCtr="0">
            <a:noAutofit/>
          </a:bodyPr>
          <a:lstStyle/>
          <a:p>
            <a:pPr lvl="0" rtl="0">
              <a:spcBef>
                <a:spcPts val="0"/>
              </a:spcBef>
              <a:buNone/>
            </a:pPr>
            <a:r>
              <a:rPr lang="en" u="sng" dirty="0">
                <a:solidFill>
                  <a:schemeClr val="hlink"/>
                </a:solidFill>
                <a:hlinkClick r:id="rId3"/>
              </a:rPr>
              <a:t>Good </a:t>
            </a:r>
            <a:r>
              <a:rPr lang="en-US" u="sng" dirty="0" smtClean="0">
                <a:solidFill>
                  <a:schemeClr val="hlink"/>
                </a:solidFill>
                <a:hlinkClick r:id="rId3"/>
              </a:rPr>
              <a:t>Charts by Scott Berinato </a:t>
            </a:r>
            <a:endParaRPr lang="en" u="sng" dirty="0">
              <a:solidFill>
                <a:schemeClr val="hlink"/>
              </a:solidFill>
              <a:hlinkClick r:id="rId3"/>
            </a:endParaRPr>
          </a:p>
        </p:txBody>
      </p:sp>
      <p:sp>
        <p:nvSpPr>
          <p:cNvPr id="485" name="Shape 485"/>
          <p:cNvSpPr txBox="1"/>
          <p:nvPr/>
        </p:nvSpPr>
        <p:spPr>
          <a:xfrm>
            <a:off x="298565" y="875932"/>
            <a:ext cx="8258100" cy="1858628"/>
          </a:xfrm>
          <a:prstGeom prst="rect">
            <a:avLst/>
          </a:prstGeom>
          <a:noFill/>
          <a:ln>
            <a:noFill/>
          </a:ln>
        </p:spPr>
        <p:txBody>
          <a:bodyPr lIns="91425" tIns="91425" rIns="91425" bIns="91425" anchor="t" anchorCtr="0">
            <a:noAutofit/>
          </a:bodyPr>
          <a:lstStyle/>
          <a:p>
            <a:pPr lvl="0" rtl="0">
              <a:spcBef>
                <a:spcPts val="0"/>
              </a:spcBef>
              <a:buNone/>
            </a:pPr>
            <a:r>
              <a:rPr lang="en" sz="2400" dirty="0">
                <a:solidFill>
                  <a:schemeClr val="dk1"/>
                </a:solidFill>
                <a:latin typeface="Calibri"/>
                <a:ea typeface="Calibri"/>
                <a:cs typeface="Calibri"/>
                <a:sym typeface="Calibri"/>
              </a:rPr>
              <a:t>Answer 2 Questions:</a:t>
            </a:r>
          </a:p>
          <a:p>
            <a:pPr lvl="0" rtl="0">
              <a:spcBef>
                <a:spcPts val="0"/>
              </a:spcBef>
              <a:buNone/>
            </a:pPr>
            <a:endParaRPr sz="2400" dirty="0">
              <a:solidFill>
                <a:schemeClr val="dk1"/>
              </a:solidFill>
              <a:latin typeface="Calibri"/>
              <a:ea typeface="Calibri"/>
              <a:cs typeface="Calibri"/>
              <a:sym typeface="Calibri"/>
            </a:endParaRPr>
          </a:p>
          <a:p>
            <a:pPr lvl="0" rtl="0">
              <a:spcBef>
                <a:spcPts val="0"/>
              </a:spcBef>
              <a:buNone/>
            </a:pPr>
            <a:r>
              <a:rPr lang="en" sz="1800" dirty="0">
                <a:latin typeface="Calibri"/>
                <a:ea typeface="Calibri"/>
                <a:cs typeface="Calibri"/>
                <a:sym typeface="Calibri"/>
              </a:rPr>
              <a:t>Is my information conceptual or data-driven?</a:t>
            </a:r>
          </a:p>
          <a:p>
            <a:pPr lvl="0" rtl="0">
              <a:spcBef>
                <a:spcPts val="0"/>
              </a:spcBef>
              <a:buNone/>
            </a:pPr>
            <a:endParaRPr sz="1800" dirty="0">
              <a:latin typeface="Calibri"/>
              <a:ea typeface="Calibri"/>
              <a:cs typeface="Calibri"/>
              <a:sym typeface="Calibri"/>
            </a:endParaRPr>
          </a:p>
          <a:p>
            <a:pPr lvl="0" rtl="0">
              <a:spcBef>
                <a:spcPts val="0"/>
              </a:spcBef>
              <a:buNone/>
            </a:pPr>
            <a:r>
              <a:rPr lang="en" sz="1800" dirty="0">
                <a:latin typeface="Calibri"/>
                <a:ea typeface="Calibri"/>
                <a:cs typeface="Calibri"/>
                <a:sym typeface="Calibri"/>
              </a:rPr>
              <a:t>Are my visuals meant to be declarative or exploratory?</a:t>
            </a:r>
          </a:p>
          <a:p>
            <a:pPr lvl="0" rtl="0">
              <a:spcBef>
                <a:spcPts val="0"/>
              </a:spcBef>
              <a:buNone/>
            </a:pPr>
            <a:endParaRPr sz="1800" dirty="0">
              <a:latin typeface="Calibri"/>
              <a:ea typeface="Calibri"/>
              <a:cs typeface="Calibri"/>
              <a:sym typeface="Calibri"/>
            </a:endParaRPr>
          </a:p>
          <a:p>
            <a:pPr lvl="0" rtl="0">
              <a:spcBef>
                <a:spcPts val="0"/>
              </a:spcBef>
              <a:buNone/>
            </a:pPr>
            <a:r>
              <a:rPr lang="en" sz="1800" dirty="0">
                <a:latin typeface="Calibri"/>
                <a:ea typeface="Calibri"/>
                <a:cs typeface="Calibri"/>
                <a:sym typeface="Calibri"/>
              </a:rPr>
              <a:t>  </a:t>
            </a:r>
          </a:p>
          <a:p>
            <a:pPr lvl="0" rtl="0">
              <a:lnSpc>
                <a:spcPct val="150000"/>
              </a:lnSpc>
              <a:spcBef>
                <a:spcPts val="0"/>
              </a:spcBef>
              <a:buNone/>
            </a:pPr>
            <a:endParaRPr sz="2400" dirty="0">
              <a:latin typeface="Calibri"/>
              <a:ea typeface="Calibri"/>
              <a:cs typeface="Calibri"/>
              <a:sym typeface="Calibri"/>
            </a:endParaRPr>
          </a:p>
          <a:p>
            <a:pPr lvl="0" rtl="0">
              <a:lnSpc>
                <a:spcPct val="150000"/>
              </a:lnSpc>
              <a:spcBef>
                <a:spcPts val="0"/>
              </a:spcBef>
              <a:buNone/>
            </a:pPr>
            <a:endParaRPr sz="2400" dirty="0">
              <a:solidFill>
                <a:srgbClr val="000000"/>
              </a:solidFill>
              <a:latin typeface="Calibri"/>
              <a:ea typeface="Calibri"/>
              <a:cs typeface="Calibri"/>
              <a:sym typeface="Calibri"/>
            </a:endParaRPr>
          </a:p>
          <a:p>
            <a:pPr lvl="0" rtl="0">
              <a:spcBef>
                <a:spcPts val="0"/>
              </a:spcBef>
              <a:buNone/>
            </a:pPr>
            <a:endParaRPr sz="2800" dirty="0">
              <a:solidFill>
                <a:srgbClr val="000000"/>
              </a:solidFill>
              <a:latin typeface="Calibri"/>
              <a:ea typeface="Calibri"/>
              <a:cs typeface="Calibri"/>
              <a:sym typeface="Calibri"/>
            </a:endParaRPr>
          </a:p>
        </p:txBody>
      </p:sp>
      <p:sp>
        <p:nvSpPr>
          <p:cNvPr id="486" name="Shape 486"/>
          <p:cNvSpPr txBox="1"/>
          <p:nvPr/>
        </p:nvSpPr>
        <p:spPr>
          <a:xfrm>
            <a:off x="0" y="0"/>
            <a:ext cx="9144000" cy="561900"/>
          </a:xfrm>
          <a:prstGeom prst="rect">
            <a:avLst/>
          </a:prstGeom>
          <a:solidFill>
            <a:srgbClr val="FFAE23"/>
          </a:solidFill>
          <a:ln>
            <a:noFill/>
          </a:ln>
        </p:spPr>
        <p:txBody>
          <a:bodyPr lIns="91425" tIns="91425" rIns="91425" bIns="91425" anchor="t" anchorCtr="0">
            <a:noAutofit/>
          </a:bodyPr>
          <a:lstStyle/>
          <a:p>
            <a:pPr lvl="0" rtl="0">
              <a:lnSpc>
                <a:spcPct val="115000"/>
              </a:lnSpc>
              <a:spcBef>
                <a:spcPts val="0"/>
              </a:spcBef>
              <a:buNone/>
            </a:pPr>
            <a:r>
              <a:rPr lang="en" sz="2400">
                <a:solidFill>
                  <a:srgbClr val="FFFFFF"/>
                </a:solidFill>
                <a:latin typeface="Calibri"/>
                <a:ea typeface="Calibri"/>
                <a:cs typeface="Calibri"/>
                <a:sym typeface="Calibri"/>
              </a:rPr>
              <a:t>Determine the most effective viz</a:t>
            </a:r>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Shape 279"/>
          <p:cNvSpPr txBox="1"/>
          <p:nvPr/>
        </p:nvSpPr>
        <p:spPr>
          <a:xfrm>
            <a:off x="1795525" y="2535284"/>
            <a:ext cx="4194000" cy="2368500"/>
          </a:xfrm>
          <a:prstGeom prst="rect">
            <a:avLst/>
          </a:prstGeom>
          <a:noFill/>
          <a:ln>
            <a:noFill/>
          </a:ln>
        </p:spPr>
        <p:txBody>
          <a:bodyPr lIns="91400" tIns="91400" rIns="91400" bIns="91400" anchor="t" anchorCtr="0">
            <a:noAutofit/>
          </a:bodyPr>
          <a:lstStyle/>
          <a:p>
            <a:pPr lvl="0" rtl="0">
              <a:lnSpc>
                <a:spcPct val="115000"/>
              </a:lnSpc>
              <a:spcBef>
                <a:spcPts val="0"/>
              </a:spcBef>
              <a:buNone/>
            </a:pPr>
            <a:r>
              <a:rPr lang="en" sz="1800" b="1">
                <a:solidFill>
                  <a:srgbClr val="595959"/>
                </a:solidFill>
                <a:latin typeface="Calibri"/>
                <a:ea typeface="Calibri"/>
                <a:cs typeface="Calibri"/>
                <a:sym typeface="Calibri"/>
              </a:rPr>
              <a:t>Chris LaCava</a:t>
            </a:r>
          </a:p>
          <a:p>
            <a:pPr lvl="0" rtl="0">
              <a:lnSpc>
                <a:spcPct val="115000"/>
              </a:lnSpc>
              <a:spcBef>
                <a:spcPts val="0"/>
              </a:spcBef>
              <a:buNone/>
            </a:pPr>
            <a:r>
              <a:rPr lang="en" sz="1200">
                <a:solidFill>
                  <a:srgbClr val="595959"/>
                </a:solidFill>
                <a:latin typeface="Calibri"/>
                <a:ea typeface="Calibri"/>
                <a:cs typeface="Calibri"/>
                <a:sym typeface="Calibri"/>
              </a:rPr>
              <a:t>Senior UX Designer</a:t>
            </a:r>
          </a:p>
          <a:p>
            <a:pPr lvl="0" rtl="0">
              <a:lnSpc>
                <a:spcPct val="115000"/>
              </a:lnSpc>
              <a:spcBef>
                <a:spcPts val="0"/>
              </a:spcBef>
              <a:buNone/>
            </a:pPr>
            <a:r>
              <a:rPr lang="en" sz="1200">
                <a:solidFill>
                  <a:srgbClr val="595959"/>
                </a:solidFill>
                <a:latin typeface="Calibri"/>
                <a:ea typeface="Calibri"/>
                <a:cs typeface="Calibri"/>
                <a:sym typeface="Calibri"/>
              </a:rPr>
              <a:t>Expero </a:t>
            </a:r>
            <a:r>
              <a:rPr lang="en" sz="1200" u="sng">
                <a:solidFill>
                  <a:schemeClr val="hlink"/>
                </a:solidFill>
                <a:latin typeface="Calibri"/>
                <a:ea typeface="Calibri"/>
                <a:cs typeface="Calibri"/>
                <a:sym typeface="Calibri"/>
                <a:hlinkClick r:id="rId3"/>
              </a:rPr>
              <a:t>www.experoinc.com</a:t>
            </a:r>
          </a:p>
          <a:p>
            <a:pPr lvl="0" rtl="0">
              <a:lnSpc>
                <a:spcPct val="115000"/>
              </a:lnSpc>
              <a:spcBef>
                <a:spcPts val="0"/>
              </a:spcBef>
              <a:buNone/>
            </a:pPr>
            <a:r>
              <a:rPr lang="en" sz="1200">
                <a:solidFill>
                  <a:srgbClr val="595959"/>
                </a:solidFill>
                <a:latin typeface="Calibri"/>
                <a:ea typeface="Calibri"/>
                <a:cs typeface="Calibri"/>
                <a:sym typeface="Calibri"/>
              </a:rPr>
              <a:t>      </a:t>
            </a:r>
            <a:r>
              <a:rPr lang="en" sz="1200">
                <a:solidFill>
                  <a:srgbClr val="FF8758"/>
                </a:solidFill>
                <a:latin typeface="Calibri"/>
                <a:ea typeface="Calibri"/>
                <a:cs typeface="Calibri"/>
                <a:sym typeface="Calibri"/>
              </a:rPr>
              <a:t/>
            </a:r>
            <a:br>
              <a:rPr lang="en" sz="1200">
                <a:solidFill>
                  <a:srgbClr val="FF8758"/>
                </a:solidFill>
                <a:latin typeface="Calibri"/>
                <a:ea typeface="Calibri"/>
                <a:cs typeface="Calibri"/>
                <a:sym typeface="Calibri"/>
              </a:rPr>
            </a:br>
            <a:r>
              <a:rPr lang="en" sz="1200">
                <a:solidFill>
                  <a:srgbClr val="5C5C5C"/>
                </a:solidFill>
                <a:highlight>
                  <a:srgbClr val="FFFFFF"/>
                </a:highlight>
                <a:latin typeface="Roboto"/>
                <a:ea typeface="Roboto"/>
                <a:cs typeface="Roboto"/>
                <a:sym typeface="Roboto"/>
              </a:rPr>
              <a:t>Chris has spent the past two decades defining, designing and building software for a variety of industry verticals. He has experience as a usability engineer, interaction designer, front-end developer as well as product manager for both consulting and product-oriented organizations.</a:t>
            </a:r>
          </a:p>
        </p:txBody>
      </p:sp>
      <p:sp>
        <p:nvSpPr>
          <p:cNvPr id="280" name="Shape 280"/>
          <p:cNvSpPr txBox="1">
            <a:spLocks noGrp="1"/>
          </p:cNvSpPr>
          <p:nvPr>
            <p:ph type="title"/>
          </p:nvPr>
        </p:nvSpPr>
        <p:spPr>
          <a:xfrm>
            <a:off x="178625" y="217100"/>
            <a:ext cx="8229600" cy="573000"/>
          </a:xfrm>
          <a:prstGeom prst="rect">
            <a:avLst/>
          </a:prstGeom>
        </p:spPr>
        <p:txBody>
          <a:bodyPr lIns="91425" tIns="91425" rIns="91425" bIns="91425" anchor="b" anchorCtr="0">
            <a:noAutofit/>
          </a:bodyPr>
          <a:lstStyle/>
          <a:p>
            <a:pPr lvl="0" rtl="0">
              <a:spcBef>
                <a:spcPts val="0"/>
              </a:spcBef>
              <a:buNone/>
            </a:pPr>
            <a:r>
              <a:rPr lang="en"/>
              <a:t>Hello!</a:t>
            </a:r>
          </a:p>
        </p:txBody>
      </p:sp>
      <p:pic>
        <p:nvPicPr>
          <p:cNvPr id="281" name="Shape 281"/>
          <p:cNvPicPr preferRelativeResize="0"/>
          <p:nvPr/>
        </p:nvPicPr>
        <p:blipFill>
          <a:blip r:embed="rId4">
            <a:alphaModFix/>
          </a:blip>
          <a:stretch>
            <a:fillRect/>
          </a:stretch>
        </p:blipFill>
        <p:spPr>
          <a:xfrm>
            <a:off x="1914450" y="696300"/>
            <a:ext cx="1871574" cy="1871574"/>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Shape 491"/>
          <p:cNvSpPr/>
          <p:nvPr/>
        </p:nvSpPr>
        <p:spPr>
          <a:xfrm>
            <a:off x="4572000" y="2643452"/>
            <a:ext cx="3201900" cy="2066700"/>
          </a:xfrm>
          <a:prstGeom prst="rect">
            <a:avLst/>
          </a:prstGeom>
          <a:solidFill>
            <a:srgbClr val="008492">
              <a:alpha val="15770"/>
            </a:srgbClr>
          </a:solidFill>
          <a:ln>
            <a:noFill/>
          </a:ln>
        </p:spPr>
        <p:txBody>
          <a:bodyPr lIns="91425" tIns="91425" rIns="91425" bIns="91425" anchor="ctr" anchorCtr="0">
            <a:noAutofit/>
          </a:bodyPr>
          <a:lstStyle/>
          <a:p>
            <a:pPr lvl="0">
              <a:spcBef>
                <a:spcPts val="0"/>
              </a:spcBef>
              <a:buNone/>
            </a:pPr>
            <a:endParaRPr/>
          </a:p>
        </p:txBody>
      </p:sp>
      <p:sp>
        <p:nvSpPr>
          <p:cNvPr id="492" name="Shape 492"/>
          <p:cNvSpPr/>
          <p:nvPr/>
        </p:nvSpPr>
        <p:spPr>
          <a:xfrm>
            <a:off x="4572000" y="816775"/>
            <a:ext cx="3201900" cy="1826700"/>
          </a:xfrm>
          <a:prstGeom prst="rect">
            <a:avLst/>
          </a:prstGeom>
          <a:solidFill>
            <a:srgbClr val="008492">
              <a:alpha val="15770"/>
            </a:srgbClr>
          </a:solidFill>
          <a:ln>
            <a:noFill/>
          </a:ln>
        </p:spPr>
        <p:txBody>
          <a:bodyPr lIns="91425" tIns="91425" rIns="91425" bIns="91425" anchor="ctr" anchorCtr="0">
            <a:noAutofit/>
          </a:bodyPr>
          <a:lstStyle/>
          <a:p>
            <a:pPr lvl="0">
              <a:spcBef>
                <a:spcPts val="0"/>
              </a:spcBef>
              <a:buNone/>
            </a:pPr>
            <a:endParaRPr/>
          </a:p>
        </p:txBody>
      </p:sp>
      <p:sp>
        <p:nvSpPr>
          <p:cNvPr id="493" name="Shape 493"/>
          <p:cNvSpPr/>
          <p:nvPr/>
        </p:nvSpPr>
        <p:spPr>
          <a:xfrm>
            <a:off x="1337300" y="2643450"/>
            <a:ext cx="3234600" cy="2066700"/>
          </a:xfrm>
          <a:prstGeom prst="rect">
            <a:avLst/>
          </a:prstGeom>
          <a:solidFill>
            <a:srgbClr val="618298">
              <a:alpha val="16540"/>
            </a:srgbClr>
          </a:solidFill>
          <a:ln>
            <a:noFill/>
          </a:ln>
        </p:spPr>
        <p:txBody>
          <a:bodyPr lIns="91425" tIns="91425" rIns="91425" bIns="91425" anchor="ctr" anchorCtr="0">
            <a:noAutofit/>
          </a:bodyPr>
          <a:lstStyle/>
          <a:p>
            <a:pPr lvl="0">
              <a:spcBef>
                <a:spcPts val="0"/>
              </a:spcBef>
              <a:buNone/>
            </a:pPr>
            <a:endParaRPr/>
          </a:p>
        </p:txBody>
      </p:sp>
      <p:sp>
        <p:nvSpPr>
          <p:cNvPr id="494" name="Shape 494"/>
          <p:cNvSpPr/>
          <p:nvPr/>
        </p:nvSpPr>
        <p:spPr>
          <a:xfrm>
            <a:off x="1337300" y="816775"/>
            <a:ext cx="3234600" cy="1826700"/>
          </a:xfrm>
          <a:prstGeom prst="rect">
            <a:avLst/>
          </a:prstGeom>
          <a:solidFill>
            <a:srgbClr val="618298">
              <a:alpha val="16540"/>
            </a:srgbClr>
          </a:solidFill>
          <a:ln>
            <a:noFill/>
          </a:ln>
        </p:spPr>
        <p:txBody>
          <a:bodyPr lIns="91425" tIns="91425" rIns="91425" bIns="91425" anchor="ctr" anchorCtr="0">
            <a:noAutofit/>
          </a:bodyPr>
          <a:lstStyle/>
          <a:p>
            <a:pPr lvl="0">
              <a:spcBef>
                <a:spcPts val="0"/>
              </a:spcBef>
              <a:buNone/>
            </a:pPr>
            <a:endParaRPr/>
          </a:p>
        </p:txBody>
      </p:sp>
      <p:sp>
        <p:nvSpPr>
          <p:cNvPr id="495" name="Shape 495"/>
          <p:cNvSpPr txBox="1"/>
          <p:nvPr/>
        </p:nvSpPr>
        <p:spPr>
          <a:xfrm>
            <a:off x="1454375" y="2989726"/>
            <a:ext cx="3000000" cy="1292999"/>
          </a:xfrm>
          <a:prstGeom prst="rect">
            <a:avLst/>
          </a:prstGeom>
          <a:noFill/>
          <a:ln>
            <a:noFill/>
          </a:ln>
        </p:spPr>
        <p:txBody>
          <a:bodyPr lIns="91425" tIns="91425" rIns="91425" bIns="91425" anchor="ctr" anchorCtr="0">
            <a:noAutofit/>
          </a:bodyPr>
          <a:lstStyle/>
          <a:p>
            <a:pPr lvl="0" rtl="0">
              <a:spcBef>
                <a:spcPts val="0"/>
              </a:spcBef>
              <a:buNone/>
            </a:pPr>
            <a:r>
              <a:rPr lang="en" sz="1800">
                <a:solidFill>
                  <a:schemeClr val="dk1"/>
                </a:solidFill>
                <a:latin typeface="Calibri"/>
                <a:ea typeface="Calibri"/>
                <a:cs typeface="Calibri"/>
                <a:sym typeface="Calibri"/>
              </a:rPr>
              <a:t>Idea Generation</a:t>
            </a:r>
          </a:p>
          <a:p>
            <a:pPr marL="457200" lvl="0" indent="-228600" rtl="0">
              <a:spcBef>
                <a:spcPts val="0"/>
              </a:spcBef>
              <a:buClr>
                <a:schemeClr val="dk1"/>
              </a:buClr>
              <a:buFont typeface="Calibri"/>
              <a:buChar char="➔"/>
            </a:pPr>
            <a:r>
              <a:rPr lang="en">
                <a:solidFill>
                  <a:schemeClr val="dk1"/>
                </a:solidFill>
                <a:latin typeface="Calibri"/>
                <a:ea typeface="Calibri"/>
                <a:cs typeface="Calibri"/>
                <a:sym typeface="Calibri"/>
              </a:rPr>
              <a:t>Validate ideas</a:t>
            </a:r>
          </a:p>
          <a:p>
            <a:pPr marL="457200" lvl="0" indent="-228600" rtl="0">
              <a:spcBef>
                <a:spcPts val="0"/>
              </a:spcBef>
              <a:buClr>
                <a:schemeClr val="dk1"/>
              </a:buClr>
              <a:buFont typeface="Calibri"/>
              <a:buChar char="➔"/>
            </a:pPr>
            <a:r>
              <a:rPr lang="en">
                <a:solidFill>
                  <a:schemeClr val="dk1"/>
                </a:solidFill>
                <a:latin typeface="Calibri"/>
                <a:ea typeface="Calibri"/>
                <a:cs typeface="Calibri"/>
                <a:sym typeface="Calibri"/>
              </a:rPr>
              <a:t>Creative, free flowing</a:t>
            </a:r>
          </a:p>
          <a:p>
            <a:pPr marL="457200" lvl="0" indent="-228600" rtl="0">
              <a:spcBef>
                <a:spcPts val="0"/>
              </a:spcBef>
              <a:buClr>
                <a:schemeClr val="dk1"/>
              </a:buClr>
              <a:buFont typeface="Calibri"/>
              <a:buChar char="➔"/>
            </a:pPr>
            <a:r>
              <a:rPr lang="en">
                <a:solidFill>
                  <a:schemeClr val="dk1"/>
                </a:solidFill>
                <a:latin typeface="Calibri"/>
                <a:ea typeface="Calibri"/>
                <a:cs typeface="Calibri"/>
                <a:sym typeface="Calibri"/>
              </a:rPr>
              <a:t>Used to wireframe / design </a:t>
            </a:r>
          </a:p>
        </p:txBody>
      </p:sp>
      <p:sp>
        <p:nvSpPr>
          <p:cNvPr id="496" name="Shape 496"/>
          <p:cNvSpPr txBox="1"/>
          <p:nvPr/>
        </p:nvSpPr>
        <p:spPr>
          <a:xfrm>
            <a:off x="4626775" y="1090488"/>
            <a:ext cx="2781600" cy="868200"/>
          </a:xfrm>
          <a:prstGeom prst="rect">
            <a:avLst/>
          </a:prstGeom>
          <a:noFill/>
          <a:ln>
            <a:noFill/>
          </a:ln>
        </p:spPr>
        <p:txBody>
          <a:bodyPr lIns="91425" tIns="91425" rIns="91425" bIns="91425" anchor="ctr" anchorCtr="0">
            <a:noAutofit/>
          </a:bodyPr>
          <a:lstStyle/>
          <a:p>
            <a:pPr lvl="0" rtl="0">
              <a:spcBef>
                <a:spcPts val="0"/>
              </a:spcBef>
              <a:buNone/>
            </a:pPr>
            <a:r>
              <a:rPr lang="en" sz="1800">
                <a:solidFill>
                  <a:schemeClr val="dk1"/>
                </a:solidFill>
                <a:latin typeface="Calibri"/>
                <a:ea typeface="Calibri"/>
                <a:cs typeface="Calibri"/>
                <a:sym typeface="Calibri"/>
              </a:rPr>
              <a:t>Standard Data Visualization</a:t>
            </a:r>
          </a:p>
          <a:p>
            <a:pPr marL="457200" lvl="0" indent="-228600" rtl="0">
              <a:spcBef>
                <a:spcPts val="0"/>
              </a:spcBef>
              <a:buClr>
                <a:schemeClr val="dk1"/>
              </a:buClr>
              <a:buFont typeface="Calibri"/>
              <a:buChar char="➔"/>
            </a:pPr>
            <a:r>
              <a:rPr lang="en">
                <a:solidFill>
                  <a:schemeClr val="dk1"/>
                </a:solidFill>
                <a:latin typeface="Calibri"/>
                <a:ea typeface="Calibri"/>
                <a:cs typeface="Calibri"/>
                <a:sym typeface="Calibri"/>
              </a:rPr>
              <a:t>Conventional, static </a:t>
            </a:r>
          </a:p>
          <a:p>
            <a:pPr marL="457200" lvl="0" indent="-228600" rtl="0">
              <a:spcBef>
                <a:spcPts val="0"/>
              </a:spcBef>
              <a:buClr>
                <a:schemeClr val="dk1"/>
              </a:buClr>
              <a:buFont typeface="Calibri"/>
              <a:buChar char="➔"/>
            </a:pPr>
            <a:r>
              <a:rPr lang="en">
                <a:solidFill>
                  <a:schemeClr val="dk1"/>
                </a:solidFill>
                <a:latin typeface="Calibri"/>
                <a:ea typeface="Calibri"/>
                <a:cs typeface="Calibri"/>
                <a:sym typeface="Calibri"/>
              </a:rPr>
              <a:t>Structured, simple data</a:t>
            </a:r>
          </a:p>
          <a:p>
            <a:pPr marL="457200" lvl="0" indent="-228600" rtl="0">
              <a:spcBef>
                <a:spcPts val="0"/>
              </a:spcBef>
              <a:buClr>
                <a:schemeClr val="dk1"/>
              </a:buClr>
              <a:buFont typeface="Calibri"/>
              <a:buChar char="➔"/>
            </a:pPr>
            <a:r>
              <a:rPr lang="en">
                <a:solidFill>
                  <a:schemeClr val="dk1"/>
                </a:solidFill>
                <a:latin typeface="Calibri"/>
                <a:ea typeface="Calibri"/>
                <a:cs typeface="Calibri"/>
                <a:sym typeface="Calibri"/>
              </a:rPr>
              <a:t>Used to affirm or set context</a:t>
            </a:r>
          </a:p>
        </p:txBody>
      </p:sp>
      <p:sp>
        <p:nvSpPr>
          <p:cNvPr id="497" name="Shape 497"/>
          <p:cNvSpPr txBox="1"/>
          <p:nvPr/>
        </p:nvSpPr>
        <p:spPr>
          <a:xfrm>
            <a:off x="4644472" y="2989739"/>
            <a:ext cx="2950500" cy="1293000"/>
          </a:xfrm>
          <a:prstGeom prst="rect">
            <a:avLst/>
          </a:prstGeom>
          <a:noFill/>
          <a:ln>
            <a:noFill/>
          </a:ln>
        </p:spPr>
        <p:txBody>
          <a:bodyPr lIns="91425" tIns="91425" rIns="91425" bIns="91425" anchor="ctr" anchorCtr="0">
            <a:noAutofit/>
          </a:bodyPr>
          <a:lstStyle/>
          <a:p>
            <a:pPr lvl="0" rtl="0">
              <a:spcBef>
                <a:spcPts val="0"/>
              </a:spcBef>
              <a:buNone/>
            </a:pPr>
            <a:r>
              <a:rPr lang="en" sz="1800">
                <a:solidFill>
                  <a:schemeClr val="dk1"/>
                </a:solidFill>
                <a:latin typeface="Calibri"/>
                <a:ea typeface="Calibri"/>
                <a:cs typeface="Calibri"/>
                <a:sym typeface="Calibri"/>
              </a:rPr>
              <a:t>Data Exploration</a:t>
            </a:r>
          </a:p>
          <a:p>
            <a:pPr marL="457200" lvl="0" indent="-228600" rtl="0">
              <a:spcBef>
                <a:spcPts val="0"/>
              </a:spcBef>
              <a:buClr>
                <a:schemeClr val="dk1"/>
              </a:buClr>
              <a:buFont typeface="Calibri"/>
              <a:buChar char="➔"/>
            </a:pPr>
            <a:r>
              <a:rPr lang="en">
                <a:solidFill>
                  <a:schemeClr val="dk1"/>
                </a:solidFill>
                <a:latin typeface="Calibri"/>
                <a:ea typeface="Calibri"/>
                <a:cs typeface="Calibri"/>
                <a:sym typeface="Calibri"/>
              </a:rPr>
              <a:t>Trend spotting, deep analysis</a:t>
            </a:r>
          </a:p>
          <a:p>
            <a:pPr marL="457200" lvl="0" indent="-228600" rtl="0">
              <a:spcBef>
                <a:spcPts val="0"/>
              </a:spcBef>
              <a:buClr>
                <a:schemeClr val="dk1"/>
              </a:buClr>
              <a:buFont typeface="Calibri"/>
              <a:buChar char="➔"/>
            </a:pPr>
            <a:r>
              <a:rPr lang="en">
                <a:solidFill>
                  <a:schemeClr val="dk1"/>
                </a:solidFill>
                <a:latin typeface="Calibri"/>
                <a:ea typeface="Calibri"/>
                <a:cs typeface="Calibri"/>
                <a:sym typeface="Calibri"/>
              </a:rPr>
              <a:t>Network diagram, 3D+</a:t>
            </a:r>
          </a:p>
          <a:p>
            <a:pPr marL="457200" lvl="0" indent="-228600" rtl="0">
              <a:spcBef>
                <a:spcPts val="0"/>
              </a:spcBef>
              <a:buClr>
                <a:schemeClr val="dk1"/>
              </a:buClr>
              <a:buFont typeface="Calibri"/>
              <a:buChar char="➔"/>
            </a:pPr>
            <a:r>
              <a:rPr lang="en">
                <a:solidFill>
                  <a:schemeClr val="dk1"/>
                </a:solidFill>
                <a:latin typeface="Calibri"/>
                <a:ea typeface="Calibri"/>
                <a:cs typeface="Calibri"/>
                <a:sym typeface="Calibri"/>
              </a:rPr>
              <a:t>Used for trend spotting, deep analysis</a:t>
            </a:r>
          </a:p>
        </p:txBody>
      </p:sp>
      <p:sp>
        <p:nvSpPr>
          <p:cNvPr id="498" name="Shape 498"/>
          <p:cNvSpPr txBox="1"/>
          <p:nvPr/>
        </p:nvSpPr>
        <p:spPr>
          <a:xfrm>
            <a:off x="1478737" y="1090480"/>
            <a:ext cx="3000000" cy="868200"/>
          </a:xfrm>
          <a:prstGeom prst="rect">
            <a:avLst/>
          </a:prstGeom>
          <a:noFill/>
          <a:ln>
            <a:noFill/>
          </a:ln>
        </p:spPr>
        <p:txBody>
          <a:bodyPr lIns="91425" tIns="91425" rIns="91425" bIns="91425" anchor="ctr" anchorCtr="0">
            <a:noAutofit/>
          </a:bodyPr>
          <a:lstStyle/>
          <a:p>
            <a:pPr lvl="0" rtl="0">
              <a:spcBef>
                <a:spcPts val="0"/>
              </a:spcBef>
              <a:buClr>
                <a:schemeClr val="dk1"/>
              </a:buClr>
              <a:buSzPct val="61111"/>
              <a:buFont typeface="Arial"/>
              <a:buNone/>
            </a:pPr>
            <a:r>
              <a:rPr lang="en" sz="1800">
                <a:solidFill>
                  <a:schemeClr val="dk1"/>
                </a:solidFill>
                <a:latin typeface="Calibri"/>
                <a:ea typeface="Calibri"/>
                <a:cs typeface="Calibri"/>
                <a:sym typeface="Calibri"/>
              </a:rPr>
              <a:t>Idea Illustration</a:t>
            </a:r>
          </a:p>
          <a:p>
            <a:pPr marL="457200" lvl="0" indent="-228600" rtl="0">
              <a:spcBef>
                <a:spcPts val="0"/>
              </a:spcBef>
              <a:buClr>
                <a:schemeClr val="dk1"/>
              </a:buClr>
              <a:buFont typeface="Calibri"/>
              <a:buChar char="➔"/>
            </a:pPr>
            <a:r>
              <a:rPr lang="en">
                <a:solidFill>
                  <a:schemeClr val="dk1"/>
                </a:solidFill>
                <a:latin typeface="Calibri"/>
                <a:ea typeface="Calibri"/>
                <a:cs typeface="Calibri"/>
                <a:sym typeface="Calibri"/>
              </a:rPr>
              <a:t>Shows process or framework</a:t>
            </a:r>
          </a:p>
          <a:p>
            <a:pPr marL="457200" lvl="0" indent="-228600">
              <a:spcBef>
                <a:spcPts val="0"/>
              </a:spcBef>
              <a:buClr>
                <a:schemeClr val="dk1"/>
              </a:buClr>
              <a:buFont typeface="Calibri"/>
              <a:buChar char="➔"/>
            </a:pPr>
            <a:r>
              <a:rPr lang="en">
                <a:solidFill>
                  <a:schemeClr val="dk1"/>
                </a:solidFill>
                <a:latin typeface="Calibri"/>
                <a:ea typeface="Calibri"/>
                <a:cs typeface="Calibri"/>
                <a:sym typeface="Calibri"/>
              </a:rPr>
              <a:t>Simple metaphorical</a:t>
            </a:r>
          </a:p>
          <a:p>
            <a:pPr marL="457200" lvl="0" indent="-228600" rtl="0">
              <a:spcBef>
                <a:spcPts val="0"/>
              </a:spcBef>
              <a:buClr>
                <a:schemeClr val="dk1"/>
              </a:buClr>
              <a:buFont typeface="Calibri"/>
              <a:buChar char="➔"/>
            </a:pPr>
            <a:r>
              <a:rPr lang="en">
                <a:solidFill>
                  <a:schemeClr val="dk1"/>
                </a:solidFill>
                <a:latin typeface="Calibri"/>
                <a:ea typeface="Calibri"/>
                <a:cs typeface="Calibri"/>
                <a:sym typeface="Calibri"/>
              </a:rPr>
              <a:t>Used to simplify complexity </a:t>
            </a:r>
          </a:p>
        </p:txBody>
      </p:sp>
      <p:sp>
        <p:nvSpPr>
          <p:cNvPr id="499" name="Shape 499"/>
          <p:cNvSpPr txBox="1">
            <a:spLocks noGrp="1"/>
          </p:cNvSpPr>
          <p:nvPr>
            <p:ph type="sldNum" idx="12"/>
          </p:nvPr>
        </p:nvSpPr>
        <p:spPr>
          <a:xfrm>
            <a:off x="8556684" y="4715055"/>
            <a:ext cx="548700" cy="393600"/>
          </a:xfrm>
          <a:prstGeom prst="rect">
            <a:avLst/>
          </a:prstGeom>
        </p:spPr>
        <p:txBody>
          <a:bodyPr lIns="91425" tIns="91425" rIns="91425" bIns="91425" anchor="ctr" anchorCtr="0">
            <a:noAutofit/>
          </a:bodyPr>
          <a:lstStyle/>
          <a:p>
            <a:pPr lvl="0" rtl="0">
              <a:spcBef>
                <a:spcPts val="0"/>
              </a:spcBef>
              <a:buClr>
                <a:schemeClr val="dk1"/>
              </a:buClr>
              <a:buSzPct val="25000"/>
              <a:buFont typeface="Calibri"/>
              <a:buNone/>
            </a:pPr>
            <a:fld id="{00000000-1234-1234-1234-123412341234}" type="slidenum">
              <a:rPr lang="en"/>
              <a:t>20</a:t>
            </a:fld>
            <a:endParaRPr lang="en"/>
          </a:p>
        </p:txBody>
      </p:sp>
      <p:cxnSp>
        <p:nvCxnSpPr>
          <p:cNvPr id="500" name="Shape 500"/>
          <p:cNvCxnSpPr>
            <a:stCxn id="501" idx="2"/>
          </p:cNvCxnSpPr>
          <p:nvPr/>
        </p:nvCxnSpPr>
        <p:spPr>
          <a:xfrm>
            <a:off x="4589564" y="816766"/>
            <a:ext cx="0" cy="3893400"/>
          </a:xfrm>
          <a:prstGeom prst="straightConnector1">
            <a:avLst/>
          </a:prstGeom>
          <a:noFill/>
          <a:ln w="9525" cap="flat" cmpd="sng">
            <a:solidFill>
              <a:schemeClr val="dk2"/>
            </a:solidFill>
            <a:prstDash val="solid"/>
            <a:round/>
            <a:headEnd type="none" w="lg" len="lg"/>
            <a:tailEnd type="none" w="lg" len="lg"/>
          </a:ln>
        </p:spPr>
      </p:cxnSp>
      <p:sp>
        <p:nvSpPr>
          <p:cNvPr id="501" name="Shape 501"/>
          <p:cNvSpPr txBox="1"/>
          <p:nvPr/>
        </p:nvSpPr>
        <p:spPr>
          <a:xfrm>
            <a:off x="3921314" y="487966"/>
            <a:ext cx="1336500" cy="328800"/>
          </a:xfrm>
          <a:prstGeom prst="rect">
            <a:avLst/>
          </a:prstGeom>
          <a:noFill/>
          <a:ln>
            <a:noFill/>
          </a:ln>
        </p:spPr>
        <p:txBody>
          <a:bodyPr lIns="91425" tIns="91425" rIns="91425" bIns="91425" anchor="t" anchorCtr="0">
            <a:noAutofit/>
          </a:bodyPr>
          <a:lstStyle/>
          <a:p>
            <a:pPr lvl="0" algn="ctr" rtl="0">
              <a:spcBef>
                <a:spcPts val="0"/>
              </a:spcBef>
              <a:buNone/>
            </a:pPr>
            <a:r>
              <a:rPr lang="en">
                <a:solidFill>
                  <a:srgbClr val="595959"/>
                </a:solidFill>
                <a:latin typeface="Calibri"/>
                <a:ea typeface="Calibri"/>
                <a:cs typeface="Calibri"/>
                <a:sym typeface="Calibri"/>
              </a:rPr>
              <a:t>Declarative</a:t>
            </a:r>
          </a:p>
        </p:txBody>
      </p:sp>
      <p:sp>
        <p:nvSpPr>
          <p:cNvPr id="502" name="Shape 502"/>
          <p:cNvSpPr txBox="1"/>
          <p:nvPr/>
        </p:nvSpPr>
        <p:spPr>
          <a:xfrm>
            <a:off x="3921314" y="4645500"/>
            <a:ext cx="1336500" cy="328800"/>
          </a:xfrm>
          <a:prstGeom prst="rect">
            <a:avLst/>
          </a:prstGeom>
          <a:noFill/>
          <a:ln>
            <a:noFill/>
          </a:ln>
        </p:spPr>
        <p:txBody>
          <a:bodyPr lIns="91425" tIns="91425" rIns="91425" bIns="91425" anchor="t" anchorCtr="0">
            <a:noAutofit/>
          </a:bodyPr>
          <a:lstStyle/>
          <a:p>
            <a:pPr lvl="0" algn="ctr" rtl="0">
              <a:spcBef>
                <a:spcPts val="0"/>
              </a:spcBef>
              <a:buNone/>
            </a:pPr>
            <a:r>
              <a:rPr lang="en">
                <a:solidFill>
                  <a:srgbClr val="595959"/>
                </a:solidFill>
                <a:latin typeface="Calibri"/>
                <a:ea typeface="Calibri"/>
                <a:cs typeface="Calibri"/>
                <a:sym typeface="Calibri"/>
              </a:rPr>
              <a:t>Exploratory</a:t>
            </a:r>
          </a:p>
        </p:txBody>
      </p:sp>
      <p:cxnSp>
        <p:nvCxnSpPr>
          <p:cNvPr id="503" name="Shape 503"/>
          <p:cNvCxnSpPr/>
          <p:nvPr/>
        </p:nvCxnSpPr>
        <p:spPr>
          <a:xfrm>
            <a:off x="1337299" y="2537415"/>
            <a:ext cx="6436500" cy="0"/>
          </a:xfrm>
          <a:prstGeom prst="straightConnector1">
            <a:avLst/>
          </a:prstGeom>
          <a:noFill/>
          <a:ln w="9525" cap="flat" cmpd="sng">
            <a:solidFill>
              <a:schemeClr val="dk2"/>
            </a:solidFill>
            <a:prstDash val="solid"/>
            <a:round/>
            <a:headEnd type="none" w="lg" len="lg"/>
            <a:tailEnd type="none" w="lg" len="lg"/>
          </a:ln>
        </p:spPr>
      </p:cxnSp>
      <p:sp>
        <p:nvSpPr>
          <p:cNvPr id="504" name="Shape 504"/>
          <p:cNvSpPr txBox="1"/>
          <p:nvPr/>
        </p:nvSpPr>
        <p:spPr>
          <a:xfrm>
            <a:off x="218596" y="2325460"/>
            <a:ext cx="1336500" cy="328800"/>
          </a:xfrm>
          <a:prstGeom prst="rect">
            <a:avLst/>
          </a:prstGeom>
          <a:noFill/>
          <a:ln>
            <a:noFill/>
          </a:ln>
        </p:spPr>
        <p:txBody>
          <a:bodyPr lIns="91425" tIns="91425" rIns="91425" bIns="91425" anchor="t" anchorCtr="0">
            <a:noAutofit/>
          </a:bodyPr>
          <a:lstStyle/>
          <a:p>
            <a:pPr lvl="0" algn="ctr" rtl="0">
              <a:spcBef>
                <a:spcPts val="0"/>
              </a:spcBef>
              <a:buNone/>
            </a:pPr>
            <a:r>
              <a:rPr lang="en">
                <a:solidFill>
                  <a:srgbClr val="595959"/>
                </a:solidFill>
                <a:latin typeface="Calibri"/>
                <a:ea typeface="Calibri"/>
                <a:cs typeface="Calibri"/>
                <a:sym typeface="Calibri"/>
              </a:rPr>
              <a:t>Conceptual</a:t>
            </a:r>
          </a:p>
        </p:txBody>
      </p:sp>
      <p:sp>
        <p:nvSpPr>
          <p:cNvPr id="505" name="Shape 505"/>
          <p:cNvSpPr txBox="1"/>
          <p:nvPr/>
        </p:nvSpPr>
        <p:spPr>
          <a:xfrm>
            <a:off x="7624343" y="2325460"/>
            <a:ext cx="1336500" cy="328800"/>
          </a:xfrm>
          <a:prstGeom prst="rect">
            <a:avLst/>
          </a:prstGeom>
          <a:noFill/>
          <a:ln>
            <a:noFill/>
          </a:ln>
        </p:spPr>
        <p:txBody>
          <a:bodyPr lIns="91425" tIns="91425" rIns="91425" bIns="91425" anchor="t" anchorCtr="0">
            <a:noAutofit/>
          </a:bodyPr>
          <a:lstStyle/>
          <a:p>
            <a:pPr lvl="0" algn="ctr" rtl="0">
              <a:spcBef>
                <a:spcPts val="0"/>
              </a:spcBef>
              <a:buNone/>
            </a:pPr>
            <a:r>
              <a:rPr lang="en">
                <a:solidFill>
                  <a:srgbClr val="595959"/>
                </a:solidFill>
                <a:latin typeface="Calibri"/>
                <a:ea typeface="Calibri"/>
                <a:cs typeface="Calibri"/>
                <a:sym typeface="Calibri"/>
              </a:rPr>
              <a:t>Data Driven</a:t>
            </a:r>
          </a:p>
        </p:txBody>
      </p:sp>
      <p:sp>
        <p:nvSpPr>
          <p:cNvPr id="506" name="Shape 506"/>
          <p:cNvSpPr txBox="1"/>
          <p:nvPr/>
        </p:nvSpPr>
        <p:spPr>
          <a:xfrm>
            <a:off x="0" y="0"/>
            <a:ext cx="9144000" cy="561900"/>
          </a:xfrm>
          <a:prstGeom prst="rect">
            <a:avLst/>
          </a:prstGeom>
          <a:solidFill>
            <a:srgbClr val="FFAE23"/>
          </a:solidFill>
          <a:ln>
            <a:noFill/>
          </a:ln>
        </p:spPr>
        <p:txBody>
          <a:bodyPr lIns="91425" tIns="91425" rIns="91425" bIns="91425" anchor="t" anchorCtr="0">
            <a:noAutofit/>
          </a:bodyPr>
          <a:lstStyle/>
          <a:p>
            <a:pPr lvl="0" rtl="0">
              <a:lnSpc>
                <a:spcPct val="115000"/>
              </a:lnSpc>
              <a:spcBef>
                <a:spcPts val="0"/>
              </a:spcBef>
              <a:buNone/>
            </a:pPr>
            <a:r>
              <a:rPr lang="en" sz="2400">
                <a:solidFill>
                  <a:srgbClr val="FFFFFF"/>
                </a:solidFill>
                <a:latin typeface="Calibri"/>
                <a:ea typeface="Calibri"/>
                <a:cs typeface="Calibri"/>
                <a:sym typeface="Calibri"/>
              </a:rPr>
              <a:t>Determine the most effective viz</a:t>
            </a:r>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Shape 511"/>
          <p:cNvSpPr/>
          <p:nvPr/>
        </p:nvSpPr>
        <p:spPr>
          <a:xfrm>
            <a:off x="4572000" y="816775"/>
            <a:ext cx="4300200" cy="1826700"/>
          </a:xfrm>
          <a:prstGeom prst="rect">
            <a:avLst/>
          </a:prstGeom>
          <a:noFill/>
          <a:ln w="19050" cap="flat" cmpd="sng">
            <a:solidFill>
              <a:srgbClr val="43434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2" name="Shape 512"/>
          <p:cNvSpPr/>
          <p:nvPr/>
        </p:nvSpPr>
        <p:spPr>
          <a:xfrm>
            <a:off x="4572000" y="2643451"/>
            <a:ext cx="4300200" cy="2066699"/>
          </a:xfrm>
          <a:prstGeom prst="rect">
            <a:avLst/>
          </a:prstGeom>
          <a:noFill/>
          <a:ln w="19050" cap="flat" cmpd="sng">
            <a:solidFill>
              <a:srgbClr val="43434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3" name="Shape 513"/>
          <p:cNvSpPr/>
          <p:nvPr/>
        </p:nvSpPr>
        <p:spPr>
          <a:xfrm>
            <a:off x="271750" y="2643450"/>
            <a:ext cx="4300200" cy="2066700"/>
          </a:xfrm>
          <a:prstGeom prst="rect">
            <a:avLst/>
          </a:prstGeom>
          <a:noFill/>
          <a:ln w="19050" cap="flat" cmpd="sng">
            <a:solidFill>
              <a:srgbClr val="43434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4" name="Shape 514"/>
          <p:cNvSpPr/>
          <p:nvPr/>
        </p:nvSpPr>
        <p:spPr>
          <a:xfrm>
            <a:off x="271750" y="816775"/>
            <a:ext cx="4300200" cy="1826700"/>
          </a:xfrm>
          <a:prstGeom prst="rect">
            <a:avLst/>
          </a:prstGeom>
          <a:noFill/>
          <a:ln w="19050" cap="flat" cmpd="sng">
            <a:solidFill>
              <a:srgbClr val="434343"/>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15" name="Shape 515"/>
          <p:cNvSpPr txBox="1"/>
          <p:nvPr/>
        </p:nvSpPr>
        <p:spPr>
          <a:xfrm>
            <a:off x="407619" y="2643450"/>
            <a:ext cx="1732200" cy="631200"/>
          </a:xfrm>
          <a:prstGeom prst="rect">
            <a:avLst/>
          </a:prstGeom>
          <a:noFill/>
          <a:ln>
            <a:noFill/>
          </a:ln>
        </p:spPr>
        <p:txBody>
          <a:bodyPr lIns="91425" tIns="91425" rIns="91425" bIns="91425" anchor="ctr" anchorCtr="0">
            <a:noAutofit/>
          </a:bodyPr>
          <a:lstStyle/>
          <a:p>
            <a:pPr lvl="0" rtl="0">
              <a:spcBef>
                <a:spcPts val="0"/>
              </a:spcBef>
              <a:buNone/>
            </a:pPr>
            <a:r>
              <a:rPr lang="en" sz="1800">
                <a:solidFill>
                  <a:schemeClr val="dk1"/>
                </a:solidFill>
                <a:latin typeface="Calibri"/>
                <a:ea typeface="Calibri"/>
                <a:cs typeface="Calibri"/>
                <a:sym typeface="Calibri"/>
              </a:rPr>
              <a:t>Idea Generation</a:t>
            </a:r>
          </a:p>
          <a:p>
            <a:pPr lvl="0" rtl="0">
              <a:spcBef>
                <a:spcPts val="0"/>
              </a:spcBef>
              <a:buNone/>
            </a:pPr>
            <a:endParaRPr>
              <a:solidFill>
                <a:schemeClr val="dk1"/>
              </a:solidFill>
              <a:latin typeface="Calibri"/>
              <a:ea typeface="Calibri"/>
              <a:cs typeface="Calibri"/>
              <a:sym typeface="Calibri"/>
            </a:endParaRPr>
          </a:p>
        </p:txBody>
      </p:sp>
      <p:sp>
        <p:nvSpPr>
          <p:cNvPr id="516" name="Shape 516"/>
          <p:cNvSpPr txBox="1"/>
          <p:nvPr/>
        </p:nvSpPr>
        <p:spPr>
          <a:xfrm>
            <a:off x="4728676" y="899771"/>
            <a:ext cx="2781600" cy="328800"/>
          </a:xfrm>
          <a:prstGeom prst="rect">
            <a:avLst/>
          </a:prstGeom>
          <a:noFill/>
          <a:ln>
            <a:noFill/>
          </a:ln>
        </p:spPr>
        <p:txBody>
          <a:bodyPr lIns="91425" tIns="91425" rIns="91425" bIns="91425" anchor="ctr" anchorCtr="0">
            <a:noAutofit/>
          </a:bodyPr>
          <a:lstStyle/>
          <a:p>
            <a:pPr lvl="0" rtl="0">
              <a:spcBef>
                <a:spcPts val="0"/>
              </a:spcBef>
              <a:buNone/>
            </a:pPr>
            <a:r>
              <a:rPr lang="en" sz="1800">
                <a:solidFill>
                  <a:schemeClr val="dk1"/>
                </a:solidFill>
                <a:latin typeface="Calibri"/>
                <a:ea typeface="Calibri"/>
                <a:cs typeface="Calibri"/>
                <a:sym typeface="Calibri"/>
              </a:rPr>
              <a:t>Standard Data Visualization</a:t>
            </a:r>
          </a:p>
          <a:p>
            <a:pPr lvl="0" rtl="0">
              <a:spcBef>
                <a:spcPts val="0"/>
              </a:spcBef>
              <a:buNone/>
            </a:pPr>
            <a:endParaRPr>
              <a:solidFill>
                <a:schemeClr val="dk1"/>
              </a:solidFill>
              <a:latin typeface="Calibri"/>
              <a:ea typeface="Calibri"/>
              <a:cs typeface="Calibri"/>
              <a:sym typeface="Calibri"/>
            </a:endParaRPr>
          </a:p>
        </p:txBody>
      </p:sp>
      <p:sp>
        <p:nvSpPr>
          <p:cNvPr id="517" name="Shape 517"/>
          <p:cNvSpPr txBox="1"/>
          <p:nvPr/>
        </p:nvSpPr>
        <p:spPr>
          <a:xfrm>
            <a:off x="4746376" y="2643450"/>
            <a:ext cx="2950500" cy="561900"/>
          </a:xfrm>
          <a:prstGeom prst="rect">
            <a:avLst/>
          </a:prstGeom>
          <a:noFill/>
          <a:ln>
            <a:noFill/>
          </a:ln>
        </p:spPr>
        <p:txBody>
          <a:bodyPr lIns="91425" tIns="91425" rIns="91425" bIns="91425" anchor="ctr" anchorCtr="0">
            <a:noAutofit/>
          </a:bodyPr>
          <a:lstStyle/>
          <a:p>
            <a:pPr lvl="0" rtl="0">
              <a:spcBef>
                <a:spcPts val="0"/>
              </a:spcBef>
              <a:buNone/>
            </a:pPr>
            <a:r>
              <a:rPr lang="en" sz="1800">
                <a:solidFill>
                  <a:schemeClr val="dk1"/>
                </a:solidFill>
                <a:latin typeface="Calibri"/>
                <a:ea typeface="Calibri"/>
                <a:cs typeface="Calibri"/>
                <a:sym typeface="Calibri"/>
              </a:rPr>
              <a:t>Data Exploration</a:t>
            </a:r>
          </a:p>
          <a:p>
            <a:pPr lvl="0" rtl="0">
              <a:spcBef>
                <a:spcPts val="0"/>
              </a:spcBef>
              <a:buNone/>
            </a:pPr>
            <a:endParaRPr>
              <a:solidFill>
                <a:schemeClr val="dk1"/>
              </a:solidFill>
              <a:latin typeface="Calibri"/>
              <a:ea typeface="Calibri"/>
              <a:cs typeface="Calibri"/>
              <a:sym typeface="Calibri"/>
            </a:endParaRPr>
          </a:p>
        </p:txBody>
      </p:sp>
      <p:sp>
        <p:nvSpPr>
          <p:cNvPr id="518" name="Shape 518"/>
          <p:cNvSpPr txBox="1"/>
          <p:nvPr/>
        </p:nvSpPr>
        <p:spPr>
          <a:xfrm>
            <a:off x="407619" y="899771"/>
            <a:ext cx="2999999" cy="393600"/>
          </a:xfrm>
          <a:prstGeom prst="rect">
            <a:avLst/>
          </a:prstGeom>
          <a:noFill/>
          <a:ln>
            <a:noFill/>
          </a:ln>
        </p:spPr>
        <p:txBody>
          <a:bodyPr lIns="91425" tIns="91425" rIns="91425" bIns="91425" anchor="ctr" anchorCtr="0">
            <a:noAutofit/>
          </a:bodyPr>
          <a:lstStyle/>
          <a:p>
            <a:pPr lvl="0" rtl="0">
              <a:spcBef>
                <a:spcPts val="0"/>
              </a:spcBef>
              <a:buNone/>
            </a:pPr>
            <a:r>
              <a:rPr lang="en" sz="1800">
                <a:solidFill>
                  <a:schemeClr val="dk1"/>
                </a:solidFill>
                <a:latin typeface="Calibri"/>
                <a:ea typeface="Calibri"/>
                <a:cs typeface="Calibri"/>
                <a:sym typeface="Calibri"/>
              </a:rPr>
              <a:t>Idea Illustration</a:t>
            </a:r>
          </a:p>
          <a:p>
            <a:pPr lvl="0" rtl="0">
              <a:spcBef>
                <a:spcPts val="0"/>
              </a:spcBef>
              <a:buNone/>
            </a:pPr>
            <a:endParaRPr>
              <a:solidFill>
                <a:schemeClr val="dk1"/>
              </a:solidFill>
              <a:latin typeface="Calibri"/>
              <a:ea typeface="Calibri"/>
              <a:cs typeface="Calibri"/>
              <a:sym typeface="Calibri"/>
            </a:endParaRPr>
          </a:p>
        </p:txBody>
      </p:sp>
      <p:sp>
        <p:nvSpPr>
          <p:cNvPr id="519" name="Shape 519"/>
          <p:cNvSpPr txBox="1">
            <a:spLocks noGrp="1"/>
          </p:cNvSpPr>
          <p:nvPr>
            <p:ph type="sldNum" idx="12"/>
          </p:nvPr>
        </p:nvSpPr>
        <p:spPr>
          <a:xfrm>
            <a:off x="8556684" y="4715055"/>
            <a:ext cx="548700" cy="393600"/>
          </a:xfrm>
          <a:prstGeom prst="rect">
            <a:avLst/>
          </a:prstGeom>
        </p:spPr>
        <p:txBody>
          <a:bodyPr lIns="91425" tIns="91425" rIns="91425" bIns="91425" anchor="ctr" anchorCtr="0">
            <a:noAutofit/>
          </a:bodyPr>
          <a:lstStyle/>
          <a:p>
            <a:pPr lvl="0" rtl="0">
              <a:spcBef>
                <a:spcPts val="0"/>
              </a:spcBef>
              <a:buClr>
                <a:schemeClr val="dk1"/>
              </a:buClr>
              <a:buSzPct val="25000"/>
              <a:buFont typeface="Calibri"/>
              <a:buNone/>
            </a:pPr>
            <a:fld id="{00000000-1234-1234-1234-123412341234}" type="slidenum">
              <a:rPr lang="en"/>
              <a:t>21</a:t>
            </a:fld>
            <a:endParaRPr lang="en"/>
          </a:p>
        </p:txBody>
      </p:sp>
      <p:sp>
        <p:nvSpPr>
          <p:cNvPr id="520" name="Shape 520"/>
          <p:cNvSpPr txBox="1"/>
          <p:nvPr/>
        </p:nvSpPr>
        <p:spPr>
          <a:xfrm>
            <a:off x="3921314" y="487966"/>
            <a:ext cx="1336500" cy="328800"/>
          </a:xfrm>
          <a:prstGeom prst="rect">
            <a:avLst/>
          </a:prstGeom>
          <a:noFill/>
          <a:ln>
            <a:noFill/>
          </a:ln>
        </p:spPr>
        <p:txBody>
          <a:bodyPr lIns="91425" tIns="91425" rIns="91425" bIns="91425" anchor="t" anchorCtr="0">
            <a:noAutofit/>
          </a:bodyPr>
          <a:lstStyle/>
          <a:p>
            <a:pPr lvl="0" algn="ctr" rtl="0">
              <a:spcBef>
                <a:spcPts val="0"/>
              </a:spcBef>
              <a:buNone/>
            </a:pPr>
            <a:r>
              <a:rPr lang="en">
                <a:solidFill>
                  <a:srgbClr val="595959"/>
                </a:solidFill>
                <a:latin typeface="Calibri"/>
                <a:ea typeface="Calibri"/>
                <a:cs typeface="Calibri"/>
                <a:sym typeface="Calibri"/>
              </a:rPr>
              <a:t>Declarative</a:t>
            </a:r>
          </a:p>
        </p:txBody>
      </p:sp>
      <p:sp>
        <p:nvSpPr>
          <p:cNvPr id="521" name="Shape 521"/>
          <p:cNvSpPr txBox="1"/>
          <p:nvPr/>
        </p:nvSpPr>
        <p:spPr>
          <a:xfrm>
            <a:off x="3921314" y="4645500"/>
            <a:ext cx="1336500" cy="328800"/>
          </a:xfrm>
          <a:prstGeom prst="rect">
            <a:avLst/>
          </a:prstGeom>
          <a:noFill/>
          <a:ln>
            <a:noFill/>
          </a:ln>
        </p:spPr>
        <p:txBody>
          <a:bodyPr lIns="91425" tIns="91425" rIns="91425" bIns="91425" anchor="t" anchorCtr="0">
            <a:noAutofit/>
          </a:bodyPr>
          <a:lstStyle/>
          <a:p>
            <a:pPr lvl="0" algn="ctr" rtl="0">
              <a:spcBef>
                <a:spcPts val="0"/>
              </a:spcBef>
              <a:buNone/>
            </a:pPr>
            <a:r>
              <a:rPr lang="en">
                <a:solidFill>
                  <a:srgbClr val="595959"/>
                </a:solidFill>
                <a:latin typeface="Calibri"/>
                <a:ea typeface="Calibri"/>
                <a:cs typeface="Calibri"/>
                <a:sym typeface="Calibri"/>
              </a:rPr>
              <a:t>Exploratory</a:t>
            </a:r>
          </a:p>
        </p:txBody>
      </p:sp>
      <p:sp>
        <p:nvSpPr>
          <p:cNvPr id="522" name="Shape 522"/>
          <p:cNvSpPr txBox="1"/>
          <p:nvPr/>
        </p:nvSpPr>
        <p:spPr>
          <a:xfrm>
            <a:off x="7624343" y="2325460"/>
            <a:ext cx="1336500" cy="328800"/>
          </a:xfrm>
          <a:prstGeom prst="rect">
            <a:avLst/>
          </a:prstGeom>
          <a:noFill/>
          <a:ln>
            <a:noFill/>
          </a:ln>
        </p:spPr>
        <p:txBody>
          <a:bodyPr lIns="91425" tIns="91425" rIns="91425" bIns="91425" anchor="t" anchorCtr="0">
            <a:noAutofit/>
          </a:bodyPr>
          <a:lstStyle/>
          <a:p>
            <a:pPr lvl="0" algn="ctr" rtl="0">
              <a:spcBef>
                <a:spcPts val="0"/>
              </a:spcBef>
              <a:buNone/>
            </a:pPr>
            <a:r>
              <a:rPr lang="en">
                <a:solidFill>
                  <a:srgbClr val="595959"/>
                </a:solidFill>
                <a:latin typeface="Calibri"/>
                <a:ea typeface="Calibri"/>
                <a:cs typeface="Calibri"/>
                <a:sym typeface="Calibri"/>
              </a:rPr>
              <a:t>Data Driven</a:t>
            </a:r>
          </a:p>
        </p:txBody>
      </p:sp>
      <p:sp>
        <p:nvSpPr>
          <p:cNvPr id="523" name="Shape 523"/>
          <p:cNvSpPr txBox="1"/>
          <p:nvPr/>
        </p:nvSpPr>
        <p:spPr>
          <a:xfrm>
            <a:off x="0" y="0"/>
            <a:ext cx="9144000" cy="561900"/>
          </a:xfrm>
          <a:prstGeom prst="rect">
            <a:avLst/>
          </a:prstGeom>
          <a:solidFill>
            <a:srgbClr val="FFAE23"/>
          </a:solidFill>
          <a:ln>
            <a:noFill/>
          </a:ln>
        </p:spPr>
        <p:txBody>
          <a:bodyPr lIns="91425" tIns="91425" rIns="91425" bIns="91425" anchor="t" anchorCtr="0">
            <a:noAutofit/>
          </a:bodyPr>
          <a:lstStyle/>
          <a:p>
            <a:pPr lvl="0" rtl="0">
              <a:lnSpc>
                <a:spcPct val="115000"/>
              </a:lnSpc>
              <a:spcBef>
                <a:spcPts val="0"/>
              </a:spcBef>
              <a:buNone/>
            </a:pPr>
            <a:r>
              <a:rPr lang="en" sz="2400">
                <a:solidFill>
                  <a:srgbClr val="FFFFFF"/>
                </a:solidFill>
                <a:latin typeface="Calibri"/>
                <a:ea typeface="Calibri"/>
                <a:cs typeface="Calibri"/>
                <a:sym typeface="Calibri"/>
              </a:rPr>
              <a:t>Determine the most effective viz</a:t>
            </a:r>
          </a:p>
        </p:txBody>
      </p:sp>
      <p:sp>
        <p:nvSpPr>
          <p:cNvPr id="524" name="Shape 524"/>
          <p:cNvSpPr txBox="1"/>
          <p:nvPr/>
        </p:nvSpPr>
        <p:spPr>
          <a:xfrm>
            <a:off x="218596" y="2325460"/>
            <a:ext cx="1336500" cy="328800"/>
          </a:xfrm>
          <a:prstGeom prst="rect">
            <a:avLst/>
          </a:prstGeom>
          <a:noFill/>
          <a:ln>
            <a:noFill/>
          </a:ln>
        </p:spPr>
        <p:txBody>
          <a:bodyPr lIns="91425" tIns="91425" rIns="91425" bIns="91425" anchor="t" anchorCtr="0">
            <a:noAutofit/>
          </a:bodyPr>
          <a:lstStyle/>
          <a:p>
            <a:pPr lvl="0" algn="ctr" rtl="0">
              <a:spcBef>
                <a:spcPts val="0"/>
              </a:spcBef>
              <a:buNone/>
            </a:pPr>
            <a:r>
              <a:rPr lang="en">
                <a:solidFill>
                  <a:srgbClr val="595959"/>
                </a:solidFill>
                <a:latin typeface="Calibri"/>
                <a:ea typeface="Calibri"/>
                <a:cs typeface="Calibri"/>
                <a:sym typeface="Calibri"/>
              </a:rPr>
              <a:t>Conceptual</a:t>
            </a:r>
          </a:p>
        </p:txBody>
      </p:sp>
      <p:sp>
        <p:nvSpPr>
          <p:cNvPr id="525" name="Shape 525"/>
          <p:cNvSpPr/>
          <p:nvPr/>
        </p:nvSpPr>
        <p:spPr>
          <a:xfrm>
            <a:off x="567150" y="1398244"/>
            <a:ext cx="737999" cy="738299"/>
          </a:xfrm>
          <a:prstGeom prst="ellipse">
            <a:avLst/>
          </a:prstGeom>
          <a:solidFill>
            <a:srgbClr val="FFE599"/>
          </a:solidFill>
          <a:ln w="19050" cap="flat" cmpd="sng">
            <a:solidFill>
              <a:srgbClr val="FFAB4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a:latin typeface="Calibri"/>
                <a:ea typeface="Calibri"/>
                <a:cs typeface="Calibri"/>
                <a:sym typeface="Calibri"/>
              </a:rPr>
              <a:t>START</a:t>
            </a:r>
          </a:p>
        </p:txBody>
      </p:sp>
      <p:sp>
        <p:nvSpPr>
          <p:cNvPr id="526" name="Shape 526"/>
          <p:cNvSpPr/>
          <p:nvPr/>
        </p:nvSpPr>
        <p:spPr>
          <a:xfrm>
            <a:off x="1967567" y="1397975"/>
            <a:ext cx="884756" cy="738370"/>
          </a:xfrm>
          <a:prstGeom prst="flowChartProcess">
            <a:avLst/>
          </a:prstGeom>
          <a:solidFill>
            <a:srgbClr val="FFE599"/>
          </a:solidFill>
          <a:ln w="19050" cap="flat" cmpd="sng">
            <a:solidFill>
              <a:srgbClr val="FFAB4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a:latin typeface="Calibri"/>
                <a:ea typeface="Calibri"/>
                <a:cs typeface="Calibri"/>
                <a:sym typeface="Calibri"/>
              </a:rPr>
              <a:t>STEP 1</a:t>
            </a:r>
          </a:p>
        </p:txBody>
      </p:sp>
      <p:cxnSp>
        <p:nvCxnSpPr>
          <p:cNvPr id="527" name="Shape 527"/>
          <p:cNvCxnSpPr>
            <a:stCxn id="525" idx="6"/>
            <a:endCxn id="526" idx="1"/>
          </p:cNvCxnSpPr>
          <p:nvPr/>
        </p:nvCxnSpPr>
        <p:spPr>
          <a:xfrm>
            <a:off x="1305150" y="1767394"/>
            <a:ext cx="662400" cy="600"/>
          </a:xfrm>
          <a:prstGeom prst="bentConnector3">
            <a:avLst>
              <a:gd name="adj1" fmla="val 50001"/>
            </a:avLst>
          </a:prstGeom>
          <a:noFill/>
          <a:ln w="9525" cap="flat" cmpd="sng">
            <a:solidFill>
              <a:srgbClr val="595959"/>
            </a:solidFill>
            <a:prstDash val="solid"/>
            <a:round/>
            <a:headEnd type="none" w="lg" len="lg"/>
            <a:tailEnd type="triangle" w="lg" len="lg"/>
          </a:ln>
        </p:spPr>
      </p:cxnSp>
      <p:sp>
        <p:nvSpPr>
          <p:cNvPr id="528" name="Shape 528"/>
          <p:cNvSpPr/>
          <p:nvPr/>
        </p:nvSpPr>
        <p:spPr>
          <a:xfrm>
            <a:off x="3380635" y="1436917"/>
            <a:ext cx="992889" cy="661925"/>
          </a:xfrm>
          <a:prstGeom prst="flowChartDecision">
            <a:avLst/>
          </a:prstGeom>
          <a:solidFill>
            <a:srgbClr val="FFE599"/>
          </a:solidFill>
          <a:ln w="19050" cap="flat" cmpd="sng">
            <a:solidFill>
              <a:schemeClr val="accent1"/>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r>
              <a:rPr lang="en" sz="1000">
                <a:latin typeface="Calibri"/>
                <a:ea typeface="Calibri"/>
                <a:cs typeface="Calibri"/>
                <a:sym typeface="Calibri"/>
              </a:rPr>
              <a:t>Q?</a:t>
            </a:r>
          </a:p>
        </p:txBody>
      </p:sp>
      <p:cxnSp>
        <p:nvCxnSpPr>
          <p:cNvPr id="529" name="Shape 529"/>
          <p:cNvCxnSpPr>
            <a:stCxn id="526" idx="3"/>
            <a:endCxn id="528" idx="1"/>
          </p:cNvCxnSpPr>
          <p:nvPr/>
        </p:nvCxnSpPr>
        <p:spPr>
          <a:xfrm>
            <a:off x="2852324" y="1767160"/>
            <a:ext cx="528299" cy="600"/>
          </a:xfrm>
          <a:prstGeom prst="bentConnector3">
            <a:avLst>
              <a:gd name="adj1" fmla="val 50001"/>
            </a:avLst>
          </a:prstGeom>
          <a:noFill/>
          <a:ln w="9525" cap="flat" cmpd="sng">
            <a:solidFill>
              <a:srgbClr val="595959"/>
            </a:solidFill>
            <a:prstDash val="solid"/>
            <a:round/>
            <a:headEnd type="none" w="lg" len="lg"/>
            <a:tailEnd type="triangle" w="lg" len="lg"/>
          </a:ln>
        </p:spPr>
      </p:cxnSp>
      <p:grpSp>
        <p:nvGrpSpPr>
          <p:cNvPr id="530" name="Shape 530"/>
          <p:cNvGrpSpPr/>
          <p:nvPr/>
        </p:nvGrpSpPr>
        <p:grpSpPr>
          <a:xfrm>
            <a:off x="5533780" y="1427025"/>
            <a:ext cx="884700" cy="884700"/>
            <a:chOff x="4983505" y="1427025"/>
            <a:chExt cx="884700" cy="884700"/>
          </a:xfrm>
        </p:grpSpPr>
        <p:sp>
          <p:nvSpPr>
            <p:cNvPr id="531" name="Shape 531"/>
            <p:cNvSpPr/>
            <p:nvPr/>
          </p:nvSpPr>
          <p:spPr>
            <a:xfrm>
              <a:off x="4983505" y="1427025"/>
              <a:ext cx="884700" cy="884700"/>
            </a:xfrm>
            <a:prstGeom prst="ellipse">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532" name="Shape 532"/>
            <p:cNvSpPr/>
            <p:nvPr/>
          </p:nvSpPr>
          <p:spPr>
            <a:xfrm>
              <a:off x="4993405" y="1436925"/>
              <a:ext cx="864900" cy="864900"/>
            </a:xfrm>
            <a:prstGeom prst="pie">
              <a:avLst>
                <a:gd name="adj1" fmla="val 0"/>
                <a:gd name="adj2" fmla="val 16200000"/>
              </a:avLst>
            </a:prstGeom>
            <a:solidFill>
              <a:srgbClr val="FFE599"/>
            </a:solidFill>
            <a:ln w="19050" cap="flat" cmpd="sng">
              <a:solidFill>
                <a:schemeClr val="accen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grpSp>
        <p:nvGrpSpPr>
          <p:cNvPr id="533" name="Shape 533"/>
          <p:cNvGrpSpPr/>
          <p:nvPr/>
        </p:nvGrpSpPr>
        <p:grpSpPr>
          <a:xfrm>
            <a:off x="6737261" y="1500175"/>
            <a:ext cx="887100" cy="738387"/>
            <a:chOff x="6177261" y="1476375"/>
            <a:chExt cx="887100" cy="738387"/>
          </a:xfrm>
        </p:grpSpPr>
        <p:sp>
          <p:nvSpPr>
            <p:cNvPr id="534" name="Shape 534"/>
            <p:cNvSpPr/>
            <p:nvPr/>
          </p:nvSpPr>
          <p:spPr>
            <a:xfrm>
              <a:off x="6177261" y="1476375"/>
              <a:ext cx="149400" cy="738300"/>
            </a:xfrm>
            <a:prstGeom prst="rect">
              <a:avLst/>
            </a:prstGeom>
            <a:solidFill>
              <a:srgbClr val="FFE599"/>
            </a:solidFill>
            <a:ln w="9525" cap="flat" cmpd="sng">
              <a:solidFill>
                <a:schemeClr val="accen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5" name="Shape 535"/>
            <p:cNvSpPr/>
            <p:nvPr/>
          </p:nvSpPr>
          <p:spPr>
            <a:xfrm>
              <a:off x="6361686" y="1821075"/>
              <a:ext cx="149400" cy="393600"/>
            </a:xfrm>
            <a:prstGeom prst="rect">
              <a:avLst/>
            </a:prstGeom>
            <a:solidFill>
              <a:schemeClr val="accent1"/>
            </a:solidFill>
            <a:ln w="9525" cap="flat" cmpd="sng">
              <a:solidFill>
                <a:schemeClr val="accen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6" name="Shape 536"/>
            <p:cNvSpPr/>
            <p:nvPr/>
          </p:nvSpPr>
          <p:spPr>
            <a:xfrm>
              <a:off x="6546111" y="2098850"/>
              <a:ext cx="149399" cy="115800"/>
            </a:xfrm>
            <a:prstGeom prst="rect">
              <a:avLst/>
            </a:prstGeom>
            <a:solidFill>
              <a:srgbClr val="FFE599"/>
            </a:solidFill>
            <a:ln w="9525" cap="flat" cmpd="sng">
              <a:solidFill>
                <a:schemeClr val="accen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7" name="Shape 537"/>
            <p:cNvSpPr/>
            <p:nvPr/>
          </p:nvSpPr>
          <p:spPr>
            <a:xfrm>
              <a:off x="6730536" y="1674462"/>
              <a:ext cx="149400" cy="540300"/>
            </a:xfrm>
            <a:prstGeom prst="rect">
              <a:avLst/>
            </a:prstGeom>
            <a:solidFill>
              <a:schemeClr val="accent1"/>
            </a:solidFill>
            <a:ln w="9525" cap="flat" cmpd="sng">
              <a:solidFill>
                <a:schemeClr val="accen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38" name="Shape 538"/>
            <p:cNvSpPr/>
            <p:nvPr/>
          </p:nvSpPr>
          <p:spPr>
            <a:xfrm>
              <a:off x="6914961" y="1821075"/>
              <a:ext cx="149400" cy="393600"/>
            </a:xfrm>
            <a:prstGeom prst="rect">
              <a:avLst/>
            </a:prstGeom>
            <a:solidFill>
              <a:srgbClr val="FFE599"/>
            </a:solidFill>
            <a:ln w="9525" cap="flat" cmpd="sng">
              <a:solidFill>
                <a:schemeClr val="accen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539" name="Shape 539"/>
          <p:cNvSpPr/>
          <p:nvPr/>
        </p:nvSpPr>
        <p:spPr>
          <a:xfrm>
            <a:off x="1309001" y="3130292"/>
            <a:ext cx="884749" cy="1265074"/>
          </a:xfrm>
          <a:prstGeom prst="flowChartProcess">
            <a:avLst/>
          </a:prstGeom>
          <a:solidFill>
            <a:srgbClr val="FFE599"/>
          </a:solidFill>
          <a:ln w="19050" cap="flat" cmpd="sng">
            <a:solidFill>
              <a:srgbClr val="FFAB4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latin typeface="Calibri"/>
              <a:ea typeface="Calibri"/>
              <a:cs typeface="Calibri"/>
              <a:sym typeface="Calibri"/>
            </a:endParaRPr>
          </a:p>
        </p:txBody>
      </p:sp>
      <p:sp>
        <p:nvSpPr>
          <p:cNvPr id="540" name="Shape 540"/>
          <p:cNvSpPr/>
          <p:nvPr/>
        </p:nvSpPr>
        <p:spPr>
          <a:xfrm>
            <a:off x="2370326" y="3130292"/>
            <a:ext cx="884750" cy="1265074"/>
          </a:xfrm>
          <a:prstGeom prst="flowChartProcess">
            <a:avLst/>
          </a:prstGeom>
          <a:solidFill>
            <a:srgbClr val="FFE599"/>
          </a:solidFill>
          <a:ln w="19050" cap="flat" cmpd="sng">
            <a:solidFill>
              <a:srgbClr val="FFAB4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latin typeface="Calibri"/>
              <a:ea typeface="Calibri"/>
              <a:cs typeface="Calibri"/>
              <a:sym typeface="Calibri"/>
            </a:endParaRPr>
          </a:p>
        </p:txBody>
      </p:sp>
      <p:sp>
        <p:nvSpPr>
          <p:cNvPr id="541" name="Shape 541"/>
          <p:cNvSpPr/>
          <p:nvPr/>
        </p:nvSpPr>
        <p:spPr>
          <a:xfrm>
            <a:off x="1404876" y="3240475"/>
            <a:ext cx="692999" cy="197100"/>
          </a:xfrm>
          <a:prstGeom prst="rect">
            <a:avLst/>
          </a:prstGeom>
          <a:solidFill>
            <a:srgbClr val="FFFFFF"/>
          </a:solidFill>
          <a:ln w="9525" cap="flat" cmpd="sng">
            <a:solidFill>
              <a:srgbClr val="FFAB4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42" name="Shape 542"/>
          <p:cNvSpPr/>
          <p:nvPr/>
        </p:nvSpPr>
        <p:spPr>
          <a:xfrm>
            <a:off x="1404876" y="3498625"/>
            <a:ext cx="692999" cy="197100"/>
          </a:xfrm>
          <a:prstGeom prst="rect">
            <a:avLst/>
          </a:prstGeom>
          <a:solidFill>
            <a:srgbClr val="FFFFFF"/>
          </a:solidFill>
          <a:ln w="9525" cap="flat" cmpd="sng">
            <a:solidFill>
              <a:srgbClr val="FFAB4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43" name="Shape 543"/>
          <p:cNvSpPr/>
          <p:nvPr/>
        </p:nvSpPr>
        <p:spPr>
          <a:xfrm>
            <a:off x="1404876" y="3953775"/>
            <a:ext cx="692999" cy="197100"/>
          </a:xfrm>
          <a:prstGeom prst="rect">
            <a:avLst/>
          </a:prstGeom>
          <a:solidFill>
            <a:schemeClr val="accent1"/>
          </a:solidFill>
          <a:ln>
            <a:noFill/>
          </a:ln>
        </p:spPr>
        <p:txBody>
          <a:bodyPr lIns="91425" tIns="91425" rIns="91425" bIns="91425" anchor="ctr" anchorCtr="0">
            <a:noAutofit/>
          </a:bodyPr>
          <a:lstStyle/>
          <a:p>
            <a:pPr lvl="0" algn="ctr">
              <a:spcBef>
                <a:spcPts val="0"/>
              </a:spcBef>
              <a:buNone/>
            </a:pPr>
            <a:r>
              <a:rPr lang="en" sz="1000">
                <a:latin typeface="Calibri"/>
                <a:ea typeface="Calibri"/>
                <a:cs typeface="Calibri"/>
                <a:sym typeface="Calibri"/>
              </a:rPr>
              <a:t>SUBMIT</a:t>
            </a:r>
          </a:p>
        </p:txBody>
      </p:sp>
      <p:sp>
        <p:nvSpPr>
          <p:cNvPr id="544" name="Shape 544"/>
          <p:cNvSpPr/>
          <p:nvPr/>
        </p:nvSpPr>
        <p:spPr>
          <a:xfrm>
            <a:off x="2459250" y="3328800"/>
            <a:ext cx="145200" cy="81600"/>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545" name="Shape 545"/>
          <p:cNvSpPr/>
          <p:nvPr/>
        </p:nvSpPr>
        <p:spPr>
          <a:xfrm>
            <a:off x="2636900" y="3328800"/>
            <a:ext cx="433800" cy="81600"/>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546" name="Shape 546"/>
          <p:cNvSpPr/>
          <p:nvPr/>
        </p:nvSpPr>
        <p:spPr>
          <a:xfrm>
            <a:off x="2459250" y="3471450"/>
            <a:ext cx="145200" cy="81600"/>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547" name="Shape 547"/>
          <p:cNvSpPr/>
          <p:nvPr/>
        </p:nvSpPr>
        <p:spPr>
          <a:xfrm>
            <a:off x="2636900" y="3471450"/>
            <a:ext cx="433800" cy="81600"/>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548" name="Shape 548"/>
          <p:cNvSpPr/>
          <p:nvPr/>
        </p:nvSpPr>
        <p:spPr>
          <a:xfrm>
            <a:off x="2459250" y="3614100"/>
            <a:ext cx="145200" cy="81600"/>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549" name="Shape 549"/>
          <p:cNvSpPr/>
          <p:nvPr/>
        </p:nvSpPr>
        <p:spPr>
          <a:xfrm>
            <a:off x="2636900" y="3614100"/>
            <a:ext cx="433800" cy="81600"/>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550" name="Shape 550"/>
          <p:cNvSpPr/>
          <p:nvPr/>
        </p:nvSpPr>
        <p:spPr>
          <a:xfrm>
            <a:off x="2459250" y="3756750"/>
            <a:ext cx="145200" cy="81600"/>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551" name="Shape 551"/>
          <p:cNvSpPr/>
          <p:nvPr/>
        </p:nvSpPr>
        <p:spPr>
          <a:xfrm>
            <a:off x="2636900" y="3756750"/>
            <a:ext cx="433800" cy="81600"/>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a:p>
        </p:txBody>
      </p:sp>
      <p:sp>
        <p:nvSpPr>
          <p:cNvPr id="552" name="Shape 552"/>
          <p:cNvSpPr/>
          <p:nvPr/>
        </p:nvSpPr>
        <p:spPr>
          <a:xfrm>
            <a:off x="2185794" y="3135018"/>
            <a:ext cx="1070950" cy="675074"/>
          </a:xfrm>
          <a:custGeom>
            <a:avLst/>
            <a:gdLst/>
            <a:ahLst/>
            <a:cxnLst/>
            <a:rect l="0" t="0" r="0" b="0"/>
            <a:pathLst>
              <a:path w="42838" h="27003" extrusionOk="0">
                <a:moveTo>
                  <a:pt x="38111" y="11555"/>
                </a:moveTo>
                <a:cubicBezTo>
                  <a:pt x="33154" y="6598"/>
                  <a:pt x="27406" y="990"/>
                  <a:pt x="20448" y="142"/>
                </a:cubicBezTo>
                <a:cubicBezTo>
                  <a:pt x="12583" y="-817"/>
                  <a:pt x="-477" y="4466"/>
                  <a:pt x="68" y="12370"/>
                </a:cubicBezTo>
                <a:cubicBezTo>
                  <a:pt x="847" y="23666"/>
                  <a:pt x="20756" y="29767"/>
                  <a:pt x="31318" y="25686"/>
                </a:cubicBezTo>
                <a:cubicBezTo>
                  <a:pt x="36218" y="23792"/>
                  <a:pt x="41987" y="20016"/>
                  <a:pt x="42731" y="14816"/>
                </a:cubicBezTo>
                <a:cubicBezTo>
                  <a:pt x="43138" y="11966"/>
                  <a:pt x="41990" y="7633"/>
                  <a:pt x="39198" y="6936"/>
                </a:cubicBezTo>
                <a:cubicBezTo>
                  <a:pt x="37491" y="6509"/>
                  <a:pt x="35703" y="7466"/>
                  <a:pt x="34035" y="8023"/>
                </a:cubicBezTo>
              </a:path>
            </a:pathLst>
          </a:custGeom>
          <a:noFill/>
          <a:ln w="28575" cap="flat" cmpd="sng">
            <a:solidFill>
              <a:srgbClr val="F55B0D"/>
            </a:solidFill>
            <a:prstDash val="solid"/>
            <a:round/>
            <a:headEnd type="none" w="lg" len="lg"/>
            <a:tailEnd type="none" w="lg" len="lg"/>
          </a:ln>
        </p:spPr>
      </p:sp>
      <p:sp>
        <p:nvSpPr>
          <p:cNvPr id="553" name="Shape 553"/>
          <p:cNvSpPr/>
          <p:nvPr/>
        </p:nvSpPr>
        <p:spPr>
          <a:xfrm>
            <a:off x="3319429" y="3606724"/>
            <a:ext cx="559650" cy="353875"/>
          </a:xfrm>
          <a:custGeom>
            <a:avLst/>
            <a:gdLst/>
            <a:ahLst/>
            <a:cxnLst/>
            <a:rect l="0" t="0" r="0" b="0"/>
            <a:pathLst>
              <a:path w="22386" h="14155" extrusionOk="0">
                <a:moveTo>
                  <a:pt x="22386" y="14155"/>
                </a:moveTo>
                <a:cubicBezTo>
                  <a:pt x="17481" y="10980"/>
                  <a:pt x="12135" y="8534"/>
                  <a:pt x="7168" y="5459"/>
                </a:cubicBezTo>
                <a:cubicBezTo>
                  <a:pt x="5856" y="4647"/>
                  <a:pt x="4848" y="3422"/>
                  <a:pt x="3636" y="2470"/>
                </a:cubicBezTo>
                <a:cubicBezTo>
                  <a:pt x="2865" y="1864"/>
                  <a:pt x="339" y="352"/>
                  <a:pt x="1190" y="839"/>
                </a:cubicBezTo>
                <a:cubicBezTo>
                  <a:pt x="5386" y="3237"/>
                  <a:pt x="11908" y="7524"/>
                  <a:pt x="15320" y="4100"/>
                </a:cubicBezTo>
                <a:cubicBezTo>
                  <a:pt x="15633" y="3784"/>
                  <a:pt x="11052" y="4238"/>
                  <a:pt x="9070" y="3828"/>
                </a:cubicBezTo>
                <a:cubicBezTo>
                  <a:pt x="6121" y="3218"/>
                  <a:pt x="2775" y="-1560"/>
                  <a:pt x="647" y="568"/>
                </a:cubicBezTo>
                <a:cubicBezTo>
                  <a:pt x="-1763" y="2978"/>
                  <a:pt x="3636" y="6940"/>
                  <a:pt x="3636" y="10350"/>
                </a:cubicBezTo>
              </a:path>
            </a:pathLst>
          </a:custGeom>
          <a:noFill/>
          <a:ln w="28575" cap="flat" cmpd="sng">
            <a:solidFill>
              <a:srgbClr val="F55B0D"/>
            </a:solidFill>
            <a:prstDash val="solid"/>
            <a:round/>
            <a:headEnd type="none" w="lg" len="lg"/>
            <a:tailEnd type="none" w="lg" len="lg"/>
          </a:ln>
        </p:spPr>
      </p:sp>
      <p:sp>
        <p:nvSpPr>
          <p:cNvPr id="554" name="Shape 554"/>
          <p:cNvSpPr/>
          <p:nvPr/>
        </p:nvSpPr>
        <p:spPr>
          <a:xfrm>
            <a:off x="937500" y="3837827"/>
            <a:ext cx="530550" cy="455650"/>
          </a:xfrm>
          <a:custGeom>
            <a:avLst/>
            <a:gdLst/>
            <a:ahLst/>
            <a:cxnLst/>
            <a:rect l="0" t="0" r="0" b="0"/>
            <a:pathLst>
              <a:path w="21222" h="18226" extrusionOk="0">
                <a:moveTo>
                  <a:pt x="0" y="8443"/>
                </a:moveTo>
                <a:cubicBezTo>
                  <a:pt x="5253" y="8443"/>
                  <a:pt x="10507" y="8443"/>
                  <a:pt x="15761" y="8443"/>
                </a:cubicBezTo>
                <a:cubicBezTo>
                  <a:pt x="17482" y="8443"/>
                  <a:pt x="22463" y="9212"/>
                  <a:pt x="20924" y="8443"/>
                </a:cubicBezTo>
                <a:cubicBezTo>
                  <a:pt x="16269" y="6115"/>
                  <a:pt x="9939" y="4943"/>
                  <a:pt x="7609" y="291"/>
                </a:cubicBezTo>
                <a:cubicBezTo>
                  <a:pt x="7026" y="-872"/>
                  <a:pt x="21964" y="10024"/>
                  <a:pt x="20380" y="10889"/>
                </a:cubicBezTo>
                <a:cubicBezTo>
                  <a:pt x="15930" y="13315"/>
                  <a:pt x="11597" y="15959"/>
                  <a:pt x="7065" y="18226"/>
                </a:cubicBezTo>
              </a:path>
            </a:pathLst>
          </a:custGeom>
          <a:noFill/>
          <a:ln w="28575" cap="flat" cmpd="sng">
            <a:solidFill>
              <a:srgbClr val="F55B0D"/>
            </a:solidFill>
            <a:prstDash val="solid"/>
            <a:round/>
            <a:headEnd type="none" w="lg" len="lg"/>
            <a:tailEnd type="none" w="lg" len="lg"/>
          </a:ln>
        </p:spPr>
      </p:sp>
      <p:sp>
        <p:nvSpPr>
          <p:cNvPr id="555" name="Shape 555"/>
          <p:cNvSpPr/>
          <p:nvPr/>
        </p:nvSpPr>
        <p:spPr>
          <a:xfrm>
            <a:off x="720100" y="3627700"/>
            <a:ext cx="360050" cy="432225"/>
          </a:xfrm>
          <a:custGeom>
            <a:avLst/>
            <a:gdLst/>
            <a:ahLst/>
            <a:cxnLst/>
            <a:rect l="0" t="0" r="0" b="0"/>
            <a:pathLst>
              <a:path w="14402" h="17289" extrusionOk="0">
                <a:moveTo>
                  <a:pt x="0" y="13859"/>
                </a:moveTo>
                <a:cubicBezTo>
                  <a:pt x="1607" y="14573"/>
                  <a:pt x="3894" y="18547"/>
                  <a:pt x="4348" y="16848"/>
                </a:cubicBezTo>
                <a:cubicBezTo>
                  <a:pt x="6033" y="10528"/>
                  <a:pt x="8960" y="3628"/>
                  <a:pt x="14402" y="0"/>
                </a:cubicBezTo>
              </a:path>
            </a:pathLst>
          </a:custGeom>
          <a:noFill/>
          <a:ln w="28575" cap="flat" cmpd="sng">
            <a:solidFill>
              <a:srgbClr val="F55B0D"/>
            </a:solidFill>
            <a:prstDash val="solid"/>
            <a:round/>
            <a:headEnd type="none" w="lg" len="lg"/>
            <a:tailEnd type="none" w="lg" len="lg"/>
          </a:ln>
        </p:spPr>
      </p:sp>
      <p:sp>
        <p:nvSpPr>
          <p:cNvPr id="556" name="Shape 556"/>
          <p:cNvSpPr/>
          <p:nvPr/>
        </p:nvSpPr>
        <p:spPr>
          <a:xfrm>
            <a:off x="1234219" y="3089235"/>
            <a:ext cx="885250" cy="538950"/>
          </a:xfrm>
          <a:custGeom>
            <a:avLst/>
            <a:gdLst/>
            <a:ahLst/>
            <a:cxnLst/>
            <a:rect l="0" t="0" r="0" b="0"/>
            <a:pathLst>
              <a:path w="35410" h="21558" extrusionOk="0">
                <a:moveTo>
                  <a:pt x="29707" y="3605"/>
                </a:moveTo>
                <a:cubicBezTo>
                  <a:pt x="19345" y="3605"/>
                  <a:pt x="-4844" y="6667"/>
                  <a:pt x="903" y="15289"/>
                </a:cubicBezTo>
                <a:cubicBezTo>
                  <a:pt x="6285" y="23362"/>
                  <a:pt x="22979" y="23367"/>
                  <a:pt x="29979" y="16648"/>
                </a:cubicBezTo>
                <a:cubicBezTo>
                  <a:pt x="33735" y="13041"/>
                  <a:pt x="37869" y="4280"/>
                  <a:pt x="33511" y="1431"/>
                </a:cubicBezTo>
                <a:cubicBezTo>
                  <a:pt x="30095" y="-801"/>
                  <a:pt x="25283" y="87"/>
                  <a:pt x="21283" y="887"/>
                </a:cubicBezTo>
              </a:path>
            </a:pathLst>
          </a:custGeom>
          <a:noFill/>
          <a:ln w="28575" cap="flat" cmpd="sng">
            <a:solidFill>
              <a:srgbClr val="F55B0D"/>
            </a:solidFill>
            <a:prstDash val="solid"/>
            <a:round/>
            <a:headEnd type="none" w="lg" len="lg"/>
            <a:tailEnd type="none" w="lg" len="lg"/>
          </a:ln>
        </p:spPr>
      </p:sp>
      <p:sp>
        <p:nvSpPr>
          <p:cNvPr id="557" name="Shape 557"/>
          <p:cNvSpPr/>
          <p:nvPr/>
        </p:nvSpPr>
        <p:spPr>
          <a:xfrm>
            <a:off x="5309000" y="3837823"/>
            <a:ext cx="196800" cy="197100"/>
          </a:xfrm>
          <a:prstGeom prst="ellipse">
            <a:avLst/>
          </a:prstGeom>
          <a:solidFill>
            <a:srgbClr val="FFE599"/>
          </a:solidFill>
          <a:ln w="19050" cap="flat" cmpd="sng">
            <a:solidFill>
              <a:srgbClr val="FFAB4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latin typeface="Calibri"/>
              <a:ea typeface="Calibri"/>
              <a:cs typeface="Calibri"/>
              <a:sym typeface="Calibri"/>
            </a:endParaRPr>
          </a:p>
        </p:txBody>
      </p:sp>
      <p:sp>
        <p:nvSpPr>
          <p:cNvPr id="558" name="Shape 558"/>
          <p:cNvSpPr/>
          <p:nvPr/>
        </p:nvSpPr>
        <p:spPr>
          <a:xfrm>
            <a:off x="4969325" y="3413698"/>
            <a:ext cx="196800" cy="197100"/>
          </a:xfrm>
          <a:prstGeom prst="ellipse">
            <a:avLst/>
          </a:prstGeom>
          <a:solidFill>
            <a:srgbClr val="FFE599"/>
          </a:solidFill>
          <a:ln w="19050" cap="flat" cmpd="sng">
            <a:solidFill>
              <a:srgbClr val="FFAB4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latin typeface="Calibri"/>
              <a:ea typeface="Calibri"/>
              <a:cs typeface="Calibri"/>
              <a:sym typeface="Calibri"/>
            </a:endParaRPr>
          </a:p>
        </p:txBody>
      </p:sp>
      <p:sp>
        <p:nvSpPr>
          <p:cNvPr id="559" name="Shape 559"/>
          <p:cNvSpPr/>
          <p:nvPr/>
        </p:nvSpPr>
        <p:spPr>
          <a:xfrm>
            <a:off x="4842075" y="3862823"/>
            <a:ext cx="196800" cy="197100"/>
          </a:xfrm>
          <a:prstGeom prst="ellipse">
            <a:avLst/>
          </a:prstGeom>
          <a:solidFill>
            <a:srgbClr val="FFE599"/>
          </a:solidFill>
          <a:ln w="19050" cap="flat" cmpd="sng">
            <a:solidFill>
              <a:srgbClr val="FFAB4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latin typeface="Calibri"/>
              <a:ea typeface="Calibri"/>
              <a:cs typeface="Calibri"/>
              <a:sym typeface="Calibri"/>
            </a:endParaRPr>
          </a:p>
        </p:txBody>
      </p:sp>
      <p:sp>
        <p:nvSpPr>
          <p:cNvPr id="560" name="Shape 560"/>
          <p:cNvSpPr/>
          <p:nvPr/>
        </p:nvSpPr>
        <p:spPr>
          <a:xfrm>
            <a:off x="5505800" y="3328798"/>
            <a:ext cx="196800" cy="197100"/>
          </a:xfrm>
          <a:prstGeom prst="ellipse">
            <a:avLst/>
          </a:prstGeom>
          <a:solidFill>
            <a:srgbClr val="F99F1A">
              <a:alpha val="80000"/>
            </a:srgbClr>
          </a:solidFill>
          <a:ln w="19050" cap="flat" cmpd="sng">
            <a:solidFill>
              <a:srgbClr val="FFAB4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latin typeface="Calibri"/>
              <a:ea typeface="Calibri"/>
              <a:cs typeface="Calibri"/>
              <a:sym typeface="Calibri"/>
            </a:endParaRPr>
          </a:p>
        </p:txBody>
      </p:sp>
      <p:sp>
        <p:nvSpPr>
          <p:cNvPr id="561" name="Shape 561"/>
          <p:cNvSpPr/>
          <p:nvPr/>
        </p:nvSpPr>
        <p:spPr>
          <a:xfrm>
            <a:off x="5702600" y="4001348"/>
            <a:ext cx="196800" cy="197100"/>
          </a:xfrm>
          <a:prstGeom prst="ellipse">
            <a:avLst/>
          </a:prstGeom>
          <a:solidFill>
            <a:srgbClr val="FFE599"/>
          </a:solidFill>
          <a:ln w="19050" cap="flat" cmpd="sng">
            <a:solidFill>
              <a:srgbClr val="FFAB4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latin typeface="Calibri"/>
              <a:ea typeface="Calibri"/>
              <a:cs typeface="Calibri"/>
              <a:sym typeface="Calibri"/>
            </a:endParaRPr>
          </a:p>
        </p:txBody>
      </p:sp>
      <p:sp>
        <p:nvSpPr>
          <p:cNvPr id="562" name="Shape 562"/>
          <p:cNvSpPr/>
          <p:nvPr/>
        </p:nvSpPr>
        <p:spPr>
          <a:xfrm>
            <a:off x="5061025" y="4293473"/>
            <a:ext cx="196800" cy="197100"/>
          </a:xfrm>
          <a:prstGeom prst="ellipse">
            <a:avLst/>
          </a:prstGeom>
          <a:solidFill>
            <a:srgbClr val="F99F1A">
              <a:alpha val="80000"/>
            </a:srgbClr>
          </a:solidFill>
          <a:ln w="19050" cap="flat" cmpd="sng">
            <a:solidFill>
              <a:srgbClr val="FFAB4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latin typeface="Calibri"/>
              <a:ea typeface="Calibri"/>
              <a:cs typeface="Calibri"/>
              <a:sym typeface="Calibri"/>
            </a:endParaRPr>
          </a:p>
        </p:txBody>
      </p:sp>
      <p:cxnSp>
        <p:nvCxnSpPr>
          <p:cNvPr id="563" name="Shape 563"/>
          <p:cNvCxnSpPr>
            <a:stCxn id="560" idx="2"/>
            <a:endCxn id="558" idx="6"/>
          </p:cNvCxnSpPr>
          <p:nvPr/>
        </p:nvCxnSpPr>
        <p:spPr>
          <a:xfrm flipH="1">
            <a:off x="5166200" y="3427348"/>
            <a:ext cx="339600" cy="84900"/>
          </a:xfrm>
          <a:prstGeom prst="straightConnector1">
            <a:avLst/>
          </a:prstGeom>
          <a:noFill/>
          <a:ln w="9525" cap="flat" cmpd="sng">
            <a:solidFill>
              <a:schemeClr val="dk2"/>
            </a:solidFill>
            <a:prstDash val="solid"/>
            <a:round/>
            <a:headEnd type="none" w="lg" len="lg"/>
            <a:tailEnd type="none" w="lg" len="lg"/>
          </a:ln>
        </p:spPr>
      </p:cxnSp>
      <p:cxnSp>
        <p:nvCxnSpPr>
          <p:cNvPr id="564" name="Shape 564"/>
          <p:cNvCxnSpPr>
            <a:stCxn id="560" idx="4"/>
            <a:endCxn id="557" idx="7"/>
          </p:cNvCxnSpPr>
          <p:nvPr/>
        </p:nvCxnSpPr>
        <p:spPr>
          <a:xfrm flipH="1">
            <a:off x="5477000" y="3525898"/>
            <a:ext cx="127200" cy="340800"/>
          </a:xfrm>
          <a:prstGeom prst="straightConnector1">
            <a:avLst/>
          </a:prstGeom>
          <a:noFill/>
          <a:ln w="9525" cap="flat" cmpd="sng">
            <a:solidFill>
              <a:schemeClr val="dk2"/>
            </a:solidFill>
            <a:prstDash val="solid"/>
            <a:round/>
            <a:headEnd type="none" w="lg" len="lg"/>
            <a:tailEnd type="none" w="lg" len="lg"/>
          </a:ln>
        </p:spPr>
      </p:cxnSp>
      <p:cxnSp>
        <p:nvCxnSpPr>
          <p:cNvPr id="565" name="Shape 565"/>
          <p:cNvCxnSpPr>
            <a:stCxn id="561" idx="2"/>
            <a:endCxn id="557" idx="5"/>
          </p:cNvCxnSpPr>
          <p:nvPr/>
        </p:nvCxnSpPr>
        <p:spPr>
          <a:xfrm rot="10800000">
            <a:off x="5477000" y="4005998"/>
            <a:ext cx="225600" cy="93900"/>
          </a:xfrm>
          <a:prstGeom prst="straightConnector1">
            <a:avLst/>
          </a:prstGeom>
          <a:noFill/>
          <a:ln w="9525" cap="flat" cmpd="sng">
            <a:solidFill>
              <a:schemeClr val="dk2"/>
            </a:solidFill>
            <a:prstDash val="solid"/>
            <a:round/>
            <a:headEnd type="none" w="lg" len="lg"/>
            <a:tailEnd type="none" w="lg" len="lg"/>
          </a:ln>
        </p:spPr>
      </p:cxnSp>
      <p:cxnSp>
        <p:nvCxnSpPr>
          <p:cNvPr id="566" name="Shape 566"/>
          <p:cNvCxnSpPr>
            <a:stCxn id="557" idx="3"/>
            <a:endCxn id="562" idx="0"/>
          </p:cNvCxnSpPr>
          <p:nvPr/>
        </p:nvCxnSpPr>
        <p:spPr>
          <a:xfrm flipH="1">
            <a:off x="5159320" y="4006059"/>
            <a:ext cx="178500" cy="287400"/>
          </a:xfrm>
          <a:prstGeom prst="straightConnector1">
            <a:avLst/>
          </a:prstGeom>
          <a:noFill/>
          <a:ln w="9525" cap="flat" cmpd="sng">
            <a:solidFill>
              <a:schemeClr val="dk2"/>
            </a:solidFill>
            <a:prstDash val="solid"/>
            <a:round/>
            <a:headEnd type="none" w="lg" len="lg"/>
            <a:tailEnd type="none" w="lg" len="lg"/>
          </a:ln>
        </p:spPr>
      </p:cxnSp>
      <p:cxnSp>
        <p:nvCxnSpPr>
          <p:cNvPr id="567" name="Shape 567"/>
          <p:cNvCxnSpPr>
            <a:stCxn id="557" idx="2"/>
            <a:endCxn id="559" idx="6"/>
          </p:cNvCxnSpPr>
          <p:nvPr/>
        </p:nvCxnSpPr>
        <p:spPr>
          <a:xfrm flipH="1">
            <a:off x="5039000" y="3936373"/>
            <a:ext cx="270000" cy="24900"/>
          </a:xfrm>
          <a:prstGeom prst="straightConnector1">
            <a:avLst/>
          </a:prstGeom>
          <a:noFill/>
          <a:ln w="9525" cap="flat" cmpd="sng">
            <a:solidFill>
              <a:schemeClr val="dk2"/>
            </a:solidFill>
            <a:prstDash val="solid"/>
            <a:round/>
            <a:headEnd type="none" w="lg" len="lg"/>
            <a:tailEnd type="none" w="lg" len="lg"/>
          </a:ln>
        </p:spPr>
      </p:cxnSp>
      <p:cxnSp>
        <p:nvCxnSpPr>
          <p:cNvPr id="568" name="Shape 568"/>
          <p:cNvCxnSpPr>
            <a:stCxn id="557" idx="0"/>
            <a:endCxn id="558" idx="5"/>
          </p:cNvCxnSpPr>
          <p:nvPr/>
        </p:nvCxnSpPr>
        <p:spPr>
          <a:xfrm rot="10800000">
            <a:off x="5137400" y="3581923"/>
            <a:ext cx="270000" cy="255900"/>
          </a:xfrm>
          <a:prstGeom prst="straightConnector1">
            <a:avLst/>
          </a:prstGeom>
          <a:noFill/>
          <a:ln w="9525" cap="flat" cmpd="sng">
            <a:solidFill>
              <a:schemeClr val="dk2"/>
            </a:solidFill>
            <a:prstDash val="solid"/>
            <a:round/>
            <a:headEnd type="none" w="lg" len="lg"/>
            <a:tailEnd type="none" w="lg" len="lg"/>
          </a:ln>
        </p:spPr>
      </p:cxnSp>
      <p:pic>
        <p:nvPicPr>
          <p:cNvPr id="569" name="Shape 569"/>
          <p:cNvPicPr preferRelativeResize="0"/>
          <p:nvPr/>
        </p:nvPicPr>
        <p:blipFill>
          <a:blip r:embed="rId3">
            <a:alphaModFix/>
          </a:blip>
          <a:stretch>
            <a:fillRect/>
          </a:stretch>
        </p:blipFill>
        <p:spPr>
          <a:xfrm>
            <a:off x="6430502" y="3169250"/>
            <a:ext cx="2203549" cy="1405094"/>
          </a:xfrm>
          <a:prstGeom prst="rect">
            <a:avLst/>
          </a:prstGeom>
          <a:noFill/>
          <a:ln>
            <a:noFill/>
          </a:ln>
        </p:spPr>
      </p:pic>
      <p:sp>
        <p:nvSpPr>
          <p:cNvPr id="570" name="Shape 570"/>
          <p:cNvSpPr/>
          <p:nvPr/>
        </p:nvSpPr>
        <p:spPr>
          <a:xfrm>
            <a:off x="6636725" y="3665814"/>
            <a:ext cx="122400" cy="122700"/>
          </a:xfrm>
          <a:prstGeom prst="ellipse">
            <a:avLst/>
          </a:prstGeom>
          <a:solidFill>
            <a:srgbClr val="F99F1A">
              <a:alpha val="80000"/>
            </a:srgbClr>
          </a:solidFill>
          <a:ln w="19050" cap="flat" cmpd="sng">
            <a:solidFill>
              <a:srgbClr val="FFAB4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latin typeface="Calibri"/>
              <a:ea typeface="Calibri"/>
              <a:cs typeface="Calibri"/>
              <a:sym typeface="Calibri"/>
            </a:endParaRPr>
          </a:p>
        </p:txBody>
      </p:sp>
      <p:sp>
        <p:nvSpPr>
          <p:cNvPr id="571" name="Shape 571"/>
          <p:cNvSpPr/>
          <p:nvPr/>
        </p:nvSpPr>
        <p:spPr>
          <a:xfrm>
            <a:off x="6853880" y="3848132"/>
            <a:ext cx="122400" cy="122700"/>
          </a:xfrm>
          <a:prstGeom prst="ellipse">
            <a:avLst/>
          </a:prstGeom>
          <a:solidFill>
            <a:srgbClr val="F99F1A">
              <a:alpha val="80000"/>
            </a:srgbClr>
          </a:solidFill>
          <a:ln w="19050" cap="flat" cmpd="sng">
            <a:solidFill>
              <a:srgbClr val="FFAB4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latin typeface="Calibri"/>
              <a:ea typeface="Calibri"/>
              <a:cs typeface="Calibri"/>
              <a:sym typeface="Calibri"/>
            </a:endParaRPr>
          </a:p>
        </p:txBody>
      </p:sp>
      <p:sp>
        <p:nvSpPr>
          <p:cNvPr id="572" name="Shape 572"/>
          <p:cNvSpPr/>
          <p:nvPr/>
        </p:nvSpPr>
        <p:spPr>
          <a:xfrm>
            <a:off x="6685721" y="3963855"/>
            <a:ext cx="122400" cy="122700"/>
          </a:xfrm>
          <a:prstGeom prst="ellipse">
            <a:avLst/>
          </a:prstGeom>
          <a:solidFill>
            <a:srgbClr val="F99F1A">
              <a:alpha val="80000"/>
            </a:srgbClr>
          </a:solidFill>
          <a:ln w="19050" cap="flat" cmpd="sng">
            <a:solidFill>
              <a:srgbClr val="FFAB4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latin typeface="Calibri"/>
              <a:ea typeface="Calibri"/>
              <a:cs typeface="Calibri"/>
              <a:sym typeface="Calibri"/>
            </a:endParaRPr>
          </a:p>
        </p:txBody>
      </p:sp>
      <p:sp>
        <p:nvSpPr>
          <p:cNvPr id="573" name="Shape 573"/>
          <p:cNvSpPr/>
          <p:nvPr/>
        </p:nvSpPr>
        <p:spPr>
          <a:xfrm>
            <a:off x="6853880" y="4028249"/>
            <a:ext cx="122400" cy="122700"/>
          </a:xfrm>
          <a:prstGeom prst="ellipse">
            <a:avLst/>
          </a:prstGeom>
          <a:solidFill>
            <a:srgbClr val="F99F1A">
              <a:alpha val="80000"/>
            </a:srgbClr>
          </a:solidFill>
          <a:ln w="19050" cap="flat" cmpd="sng">
            <a:solidFill>
              <a:srgbClr val="FFAB4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latin typeface="Calibri"/>
              <a:ea typeface="Calibri"/>
              <a:cs typeface="Calibri"/>
              <a:sym typeface="Calibri"/>
            </a:endParaRPr>
          </a:p>
        </p:txBody>
      </p:sp>
      <p:sp>
        <p:nvSpPr>
          <p:cNvPr id="574" name="Shape 574"/>
          <p:cNvSpPr/>
          <p:nvPr/>
        </p:nvSpPr>
        <p:spPr>
          <a:xfrm>
            <a:off x="7940212" y="3893676"/>
            <a:ext cx="138900" cy="138900"/>
          </a:xfrm>
          <a:prstGeom prst="ellipse">
            <a:avLst/>
          </a:prstGeom>
          <a:solidFill>
            <a:srgbClr val="FFE599"/>
          </a:solidFill>
          <a:ln w="19050" cap="flat" cmpd="sng">
            <a:solidFill>
              <a:srgbClr val="FFAB4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latin typeface="Calibri"/>
              <a:ea typeface="Calibri"/>
              <a:cs typeface="Calibri"/>
              <a:sym typeface="Calibri"/>
            </a:endParaRPr>
          </a:p>
        </p:txBody>
      </p:sp>
      <p:sp>
        <p:nvSpPr>
          <p:cNvPr id="575" name="Shape 575"/>
          <p:cNvSpPr/>
          <p:nvPr/>
        </p:nvSpPr>
        <p:spPr>
          <a:xfrm>
            <a:off x="7700709" y="3594628"/>
            <a:ext cx="138900" cy="138900"/>
          </a:xfrm>
          <a:prstGeom prst="ellipse">
            <a:avLst/>
          </a:prstGeom>
          <a:solidFill>
            <a:srgbClr val="FFE599"/>
          </a:solidFill>
          <a:ln w="19050" cap="flat" cmpd="sng">
            <a:solidFill>
              <a:srgbClr val="FFAB4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latin typeface="Calibri"/>
              <a:ea typeface="Calibri"/>
              <a:cs typeface="Calibri"/>
              <a:sym typeface="Calibri"/>
            </a:endParaRPr>
          </a:p>
        </p:txBody>
      </p:sp>
      <p:sp>
        <p:nvSpPr>
          <p:cNvPr id="576" name="Shape 576"/>
          <p:cNvSpPr/>
          <p:nvPr/>
        </p:nvSpPr>
        <p:spPr>
          <a:xfrm>
            <a:off x="7610985" y="3911304"/>
            <a:ext cx="138900" cy="138900"/>
          </a:xfrm>
          <a:prstGeom prst="ellipse">
            <a:avLst/>
          </a:prstGeom>
          <a:solidFill>
            <a:srgbClr val="FFE599"/>
          </a:solidFill>
          <a:ln w="19050" cap="flat" cmpd="sng">
            <a:solidFill>
              <a:srgbClr val="FFAB4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latin typeface="Calibri"/>
              <a:ea typeface="Calibri"/>
              <a:cs typeface="Calibri"/>
              <a:sym typeface="Calibri"/>
            </a:endParaRPr>
          </a:p>
        </p:txBody>
      </p:sp>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Shape 581"/>
          <p:cNvSpPr txBox="1"/>
          <p:nvPr/>
        </p:nvSpPr>
        <p:spPr>
          <a:xfrm>
            <a:off x="0" y="0"/>
            <a:ext cx="9144000" cy="561900"/>
          </a:xfrm>
          <a:prstGeom prst="rect">
            <a:avLst/>
          </a:prstGeom>
          <a:solidFill>
            <a:srgbClr val="FFAE23"/>
          </a:solidFill>
          <a:ln>
            <a:noFill/>
          </a:ln>
        </p:spPr>
        <p:txBody>
          <a:bodyPr lIns="91425" tIns="91425" rIns="91425" bIns="91425" anchor="t" anchorCtr="0">
            <a:noAutofit/>
          </a:bodyPr>
          <a:lstStyle/>
          <a:p>
            <a:pPr lvl="0" rtl="0">
              <a:lnSpc>
                <a:spcPct val="115000"/>
              </a:lnSpc>
              <a:spcBef>
                <a:spcPts val="0"/>
              </a:spcBef>
              <a:buNone/>
            </a:pPr>
            <a:r>
              <a:rPr lang="en" sz="2400">
                <a:solidFill>
                  <a:srgbClr val="FFFFFF"/>
                </a:solidFill>
                <a:latin typeface="Calibri"/>
                <a:ea typeface="Calibri"/>
                <a:cs typeface="Calibri"/>
                <a:sym typeface="Calibri"/>
              </a:rPr>
              <a:t>Determine the most effective viz</a:t>
            </a:r>
          </a:p>
        </p:txBody>
      </p:sp>
      <p:sp>
        <p:nvSpPr>
          <p:cNvPr id="582" name="Shape 582"/>
          <p:cNvSpPr txBox="1"/>
          <p:nvPr/>
        </p:nvSpPr>
        <p:spPr>
          <a:xfrm>
            <a:off x="321315" y="646700"/>
            <a:ext cx="8522700" cy="748500"/>
          </a:xfrm>
          <a:prstGeom prst="rect">
            <a:avLst/>
          </a:prstGeom>
          <a:noFill/>
          <a:ln>
            <a:noFill/>
          </a:ln>
        </p:spPr>
        <p:txBody>
          <a:bodyPr lIns="91425" tIns="91425" rIns="91425" bIns="91425" anchor="t" anchorCtr="0">
            <a:noAutofit/>
          </a:bodyPr>
          <a:lstStyle/>
          <a:p>
            <a:pPr lvl="0" rtl="0">
              <a:spcBef>
                <a:spcPts val="0"/>
              </a:spcBef>
              <a:buNone/>
            </a:pPr>
            <a:r>
              <a:rPr lang="en" sz="2400">
                <a:latin typeface="Calibri"/>
                <a:ea typeface="Calibri"/>
                <a:cs typeface="Calibri"/>
                <a:sym typeface="Calibri"/>
              </a:rPr>
              <a:t>Idea Illustration</a:t>
            </a:r>
          </a:p>
          <a:p>
            <a:pPr lvl="0" rtl="0">
              <a:spcBef>
                <a:spcPts val="0"/>
              </a:spcBef>
              <a:buNone/>
            </a:pPr>
            <a:endParaRPr sz="1800">
              <a:latin typeface="Calibri"/>
              <a:ea typeface="Calibri"/>
              <a:cs typeface="Calibri"/>
              <a:sym typeface="Calibri"/>
            </a:endParaRPr>
          </a:p>
          <a:p>
            <a:pPr lvl="0" rtl="0">
              <a:lnSpc>
                <a:spcPct val="150000"/>
              </a:lnSpc>
              <a:spcBef>
                <a:spcPts val="0"/>
              </a:spcBef>
              <a:buNone/>
            </a:pPr>
            <a:endParaRPr sz="2400">
              <a:latin typeface="Calibri"/>
              <a:ea typeface="Calibri"/>
              <a:cs typeface="Calibri"/>
              <a:sym typeface="Calibri"/>
            </a:endParaRPr>
          </a:p>
          <a:p>
            <a:pPr lvl="0" rtl="0">
              <a:lnSpc>
                <a:spcPct val="150000"/>
              </a:lnSpc>
              <a:spcBef>
                <a:spcPts val="0"/>
              </a:spcBef>
              <a:buNone/>
            </a:pPr>
            <a:endParaRPr sz="2400">
              <a:solidFill>
                <a:srgbClr val="000000"/>
              </a:solidFill>
              <a:latin typeface="Calibri"/>
              <a:ea typeface="Calibri"/>
              <a:cs typeface="Calibri"/>
              <a:sym typeface="Calibri"/>
            </a:endParaRPr>
          </a:p>
          <a:p>
            <a:pPr lvl="0" rtl="0">
              <a:spcBef>
                <a:spcPts val="0"/>
              </a:spcBef>
              <a:buNone/>
            </a:pPr>
            <a:endParaRPr sz="2800">
              <a:solidFill>
                <a:srgbClr val="000000"/>
              </a:solidFill>
              <a:latin typeface="Calibri"/>
              <a:ea typeface="Calibri"/>
              <a:cs typeface="Calibri"/>
              <a:sym typeface="Calibri"/>
            </a:endParaRPr>
          </a:p>
          <a:p>
            <a:pPr lvl="0" rtl="0">
              <a:spcBef>
                <a:spcPts val="0"/>
              </a:spcBef>
              <a:buNone/>
            </a:pPr>
            <a:endParaRPr sz="2800">
              <a:solidFill>
                <a:srgbClr val="000000"/>
              </a:solidFill>
              <a:latin typeface="Calibri"/>
              <a:ea typeface="Calibri"/>
              <a:cs typeface="Calibri"/>
              <a:sym typeface="Calibri"/>
            </a:endParaRPr>
          </a:p>
        </p:txBody>
      </p:sp>
      <p:pic>
        <p:nvPicPr>
          <p:cNvPr id="583" name="Shape 583"/>
          <p:cNvPicPr preferRelativeResize="0"/>
          <p:nvPr/>
        </p:nvPicPr>
        <p:blipFill>
          <a:blip r:embed="rId3">
            <a:alphaModFix/>
          </a:blip>
          <a:stretch>
            <a:fillRect/>
          </a:stretch>
        </p:blipFill>
        <p:spPr>
          <a:xfrm>
            <a:off x="450222" y="1236899"/>
            <a:ext cx="3516649" cy="3763049"/>
          </a:xfrm>
          <a:prstGeom prst="rect">
            <a:avLst/>
          </a:prstGeom>
          <a:noFill/>
          <a:ln>
            <a:noFill/>
          </a:ln>
        </p:spPr>
      </p:pic>
      <p:pic>
        <p:nvPicPr>
          <p:cNvPr id="584" name="Shape 584"/>
          <p:cNvPicPr preferRelativeResize="0"/>
          <p:nvPr/>
        </p:nvPicPr>
        <p:blipFill>
          <a:blip r:embed="rId4">
            <a:alphaModFix/>
          </a:blip>
          <a:stretch>
            <a:fillRect/>
          </a:stretch>
        </p:blipFill>
        <p:spPr>
          <a:xfrm>
            <a:off x="4376921" y="1860999"/>
            <a:ext cx="4524199" cy="2638299"/>
          </a:xfrm>
          <a:prstGeom prst="rect">
            <a:avLst/>
          </a:prstGeom>
          <a:noFill/>
          <a:ln>
            <a:noFill/>
          </a:ln>
        </p:spPr>
      </p:pic>
      <p:sp>
        <p:nvSpPr>
          <p:cNvPr id="585" name="Shape 585"/>
          <p:cNvSpPr/>
          <p:nvPr/>
        </p:nvSpPr>
        <p:spPr>
          <a:xfrm>
            <a:off x="8505875" y="903875"/>
            <a:ext cx="209400" cy="209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86" name="Shape 586"/>
          <p:cNvSpPr/>
          <p:nvPr/>
        </p:nvSpPr>
        <p:spPr>
          <a:xfrm>
            <a:off x="8791475" y="903875"/>
            <a:ext cx="209400" cy="209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87" name="Shape 587"/>
          <p:cNvSpPr/>
          <p:nvPr/>
        </p:nvSpPr>
        <p:spPr>
          <a:xfrm>
            <a:off x="8505875" y="646700"/>
            <a:ext cx="209400" cy="209400"/>
          </a:xfrm>
          <a:prstGeom prst="rect">
            <a:avLst/>
          </a:prstGeom>
          <a:solidFill>
            <a:srgbClr val="FF99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88" name="Shape 588"/>
          <p:cNvSpPr/>
          <p:nvPr/>
        </p:nvSpPr>
        <p:spPr>
          <a:xfrm>
            <a:off x="8791475" y="646700"/>
            <a:ext cx="209400" cy="209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Shape 593"/>
          <p:cNvSpPr txBox="1"/>
          <p:nvPr/>
        </p:nvSpPr>
        <p:spPr>
          <a:xfrm>
            <a:off x="0" y="0"/>
            <a:ext cx="9144000" cy="561900"/>
          </a:xfrm>
          <a:prstGeom prst="rect">
            <a:avLst/>
          </a:prstGeom>
          <a:solidFill>
            <a:srgbClr val="FFAE23"/>
          </a:solidFill>
          <a:ln>
            <a:noFill/>
          </a:ln>
        </p:spPr>
        <p:txBody>
          <a:bodyPr lIns="91425" tIns="91425" rIns="91425" bIns="91425" anchor="t" anchorCtr="0">
            <a:noAutofit/>
          </a:bodyPr>
          <a:lstStyle/>
          <a:p>
            <a:pPr lvl="0" rtl="0">
              <a:lnSpc>
                <a:spcPct val="115000"/>
              </a:lnSpc>
              <a:spcBef>
                <a:spcPts val="0"/>
              </a:spcBef>
              <a:buNone/>
            </a:pPr>
            <a:r>
              <a:rPr lang="en" sz="2400">
                <a:solidFill>
                  <a:srgbClr val="FFFFFF"/>
                </a:solidFill>
                <a:latin typeface="Calibri"/>
                <a:ea typeface="Calibri"/>
                <a:cs typeface="Calibri"/>
                <a:sym typeface="Calibri"/>
              </a:rPr>
              <a:t>Determine the most effective viz</a:t>
            </a:r>
          </a:p>
        </p:txBody>
      </p:sp>
      <p:sp>
        <p:nvSpPr>
          <p:cNvPr id="594" name="Shape 594"/>
          <p:cNvSpPr txBox="1"/>
          <p:nvPr/>
        </p:nvSpPr>
        <p:spPr>
          <a:xfrm>
            <a:off x="321315" y="646700"/>
            <a:ext cx="8522700" cy="748500"/>
          </a:xfrm>
          <a:prstGeom prst="rect">
            <a:avLst/>
          </a:prstGeom>
          <a:noFill/>
          <a:ln>
            <a:noFill/>
          </a:ln>
        </p:spPr>
        <p:txBody>
          <a:bodyPr lIns="91425" tIns="91425" rIns="91425" bIns="91425" anchor="t" anchorCtr="0">
            <a:noAutofit/>
          </a:bodyPr>
          <a:lstStyle/>
          <a:p>
            <a:pPr lvl="0" rtl="0">
              <a:spcBef>
                <a:spcPts val="0"/>
              </a:spcBef>
              <a:buNone/>
            </a:pPr>
            <a:r>
              <a:rPr lang="en" sz="2400">
                <a:latin typeface="Calibri"/>
                <a:ea typeface="Calibri"/>
                <a:cs typeface="Calibri"/>
                <a:sym typeface="Calibri"/>
              </a:rPr>
              <a:t>Idea Generation</a:t>
            </a:r>
          </a:p>
          <a:p>
            <a:pPr lvl="0" rtl="0">
              <a:spcBef>
                <a:spcPts val="0"/>
              </a:spcBef>
              <a:buNone/>
            </a:pPr>
            <a:endParaRPr sz="1800">
              <a:latin typeface="Calibri"/>
              <a:ea typeface="Calibri"/>
              <a:cs typeface="Calibri"/>
              <a:sym typeface="Calibri"/>
            </a:endParaRPr>
          </a:p>
          <a:p>
            <a:pPr lvl="0" rtl="0">
              <a:lnSpc>
                <a:spcPct val="150000"/>
              </a:lnSpc>
              <a:spcBef>
                <a:spcPts val="0"/>
              </a:spcBef>
              <a:buNone/>
            </a:pPr>
            <a:endParaRPr sz="2400">
              <a:latin typeface="Calibri"/>
              <a:ea typeface="Calibri"/>
              <a:cs typeface="Calibri"/>
              <a:sym typeface="Calibri"/>
            </a:endParaRPr>
          </a:p>
          <a:p>
            <a:pPr lvl="0" rtl="0">
              <a:lnSpc>
                <a:spcPct val="150000"/>
              </a:lnSpc>
              <a:spcBef>
                <a:spcPts val="0"/>
              </a:spcBef>
              <a:buNone/>
            </a:pPr>
            <a:endParaRPr sz="2400">
              <a:solidFill>
                <a:srgbClr val="000000"/>
              </a:solidFill>
              <a:latin typeface="Calibri"/>
              <a:ea typeface="Calibri"/>
              <a:cs typeface="Calibri"/>
              <a:sym typeface="Calibri"/>
            </a:endParaRPr>
          </a:p>
          <a:p>
            <a:pPr lvl="0" rtl="0">
              <a:spcBef>
                <a:spcPts val="0"/>
              </a:spcBef>
              <a:buNone/>
            </a:pPr>
            <a:endParaRPr sz="2800">
              <a:solidFill>
                <a:srgbClr val="000000"/>
              </a:solidFill>
              <a:latin typeface="Calibri"/>
              <a:ea typeface="Calibri"/>
              <a:cs typeface="Calibri"/>
              <a:sym typeface="Calibri"/>
            </a:endParaRPr>
          </a:p>
          <a:p>
            <a:pPr lvl="0" rtl="0">
              <a:spcBef>
                <a:spcPts val="0"/>
              </a:spcBef>
              <a:buNone/>
            </a:pPr>
            <a:endParaRPr sz="2800">
              <a:solidFill>
                <a:srgbClr val="000000"/>
              </a:solidFill>
              <a:latin typeface="Calibri"/>
              <a:ea typeface="Calibri"/>
              <a:cs typeface="Calibri"/>
              <a:sym typeface="Calibri"/>
            </a:endParaRPr>
          </a:p>
        </p:txBody>
      </p:sp>
      <p:sp>
        <p:nvSpPr>
          <p:cNvPr id="595" name="Shape 595"/>
          <p:cNvSpPr/>
          <p:nvPr/>
        </p:nvSpPr>
        <p:spPr>
          <a:xfrm>
            <a:off x="8505875" y="903875"/>
            <a:ext cx="209400" cy="209400"/>
          </a:xfrm>
          <a:prstGeom prst="rect">
            <a:avLst/>
          </a:prstGeom>
          <a:solidFill>
            <a:srgbClr val="FF99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6" name="Shape 596"/>
          <p:cNvSpPr/>
          <p:nvPr/>
        </p:nvSpPr>
        <p:spPr>
          <a:xfrm>
            <a:off x="8791475" y="903875"/>
            <a:ext cx="209400" cy="209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7" name="Shape 597"/>
          <p:cNvSpPr/>
          <p:nvPr/>
        </p:nvSpPr>
        <p:spPr>
          <a:xfrm>
            <a:off x="8505875" y="646700"/>
            <a:ext cx="209400" cy="209400"/>
          </a:xfrm>
          <a:prstGeom prst="rect">
            <a:avLst/>
          </a:prstGeom>
          <a:solidFill>
            <a:srgbClr val="EFEFE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598" name="Shape 598"/>
          <p:cNvSpPr/>
          <p:nvPr/>
        </p:nvSpPr>
        <p:spPr>
          <a:xfrm>
            <a:off x="8791475" y="646700"/>
            <a:ext cx="209400" cy="209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599" name="Shape 599"/>
          <p:cNvPicPr preferRelativeResize="0"/>
          <p:nvPr/>
        </p:nvPicPr>
        <p:blipFill>
          <a:blip r:embed="rId3">
            <a:alphaModFix/>
          </a:blip>
          <a:stretch>
            <a:fillRect/>
          </a:stretch>
        </p:blipFill>
        <p:spPr>
          <a:xfrm>
            <a:off x="4131299" y="903874"/>
            <a:ext cx="3870549" cy="3497325"/>
          </a:xfrm>
          <a:prstGeom prst="rect">
            <a:avLst/>
          </a:prstGeom>
          <a:noFill/>
          <a:ln w="9525" cap="flat" cmpd="sng">
            <a:solidFill>
              <a:srgbClr val="000000"/>
            </a:solidFill>
            <a:prstDash val="solid"/>
            <a:round/>
            <a:headEnd type="none" w="med" len="med"/>
            <a:tailEnd type="none" w="med" len="med"/>
          </a:ln>
        </p:spPr>
      </p:pic>
      <p:pic>
        <p:nvPicPr>
          <p:cNvPr id="600" name="Shape 600"/>
          <p:cNvPicPr preferRelativeResize="0"/>
          <p:nvPr/>
        </p:nvPicPr>
        <p:blipFill>
          <a:blip r:embed="rId4">
            <a:alphaModFix/>
          </a:blip>
          <a:stretch>
            <a:fillRect/>
          </a:stretch>
        </p:blipFill>
        <p:spPr>
          <a:xfrm>
            <a:off x="1482099" y="1189474"/>
            <a:ext cx="3201175" cy="36061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pic>
        <p:nvPicPr>
          <p:cNvPr id="605" name="Shape 605"/>
          <p:cNvPicPr preferRelativeResize="0"/>
          <p:nvPr/>
        </p:nvPicPr>
        <p:blipFill rotWithShape="1">
          <a:blip r:embed="rId3">
            <a:alphaModFix/>
          </a:blip>
          <a:srcRect t="13212" b="12559"/>
          <a:stretch/>
        </p:blipFill>
        <p:spPr>
          <a:xfrm>
            <a:off x="648407" y="916575"/>
            <a:ext cx="7816099" cy="3817924"/>
          </a:xfrm>
          <a:prstGeom prst="rect">
            <a:avLst/>
          </a:prstGeom>
          <a:noFill/>
          <a:ln>
            <a:noFill/>
          </a:ln>
        </p:spPr>
      </p:pic>
      <p:sp>
        <p:nvSpPr>
          <p:cNvPr id="606" name="Shape 606"/>
          <p:cNvSpPr txBox="1"/>
          <p:nvPr/>
        </p:nvSpPr>
        <p:spPr>
          <a:xfrm>
            <a:off x="0" y="0"/>
            <a:ext cx="9144000" cy="561900"/>
          </a:xfrm>
          <a:prstGeom prst="rect">
            <a:avLst/>
          </a:prstGeom>
          <a:solidFill>
            <a:srgbClr val="FFAE23"/>
          </a:solidFill>
          <a:ln>
            <a:noFill/>
          </a:ln>
        </p:spPr>
        <p:txBody>
          <a:bodyPr lIns="91425" tIns="91425" rIns="91425" bIns="91425" anchor="t" anchorCtr="0">
            <a:noAutofit/>
          </a:bodyPr>
          <a:lstStyle/>
          <a:p>
            <a:pPr lvl="0" rtl="0">
              <a:lnSpc>
                <a:spcPct val="115000"/>
              </a:lnSpc>
              <a:spcBef>
                <a:spcPts val="0"/>
              </a:spcBef>
              <a:buNone/>
            </a:pPr>
            <a:r>
              <a:rPr lang="en" sz="2400">
                <a:solidFill>
                  <a:srgbClr val="FFFFFF"/>
                </a:solidFill>
                <a:latin typeface="Calibri"/>
                <a:ea typeface="Calibri"/>
                <a:cs typeface="Calibri"/>
                <a:sym typeface="Calibri"/>
              </a:rPr>
              <a:t>Determine the most effective viz</a:t>
            </a:r>
          </a:p>
        </p:txBody>
      </p:sp>
      <p:sp>
        <p:nvSpPr>
          <p:cNvPr id="607" name="Shape 607"/>
          <p:cNvSpPr txBox="1"/>
          <p:nvPr/>
        </p:nvSpPr>
        <p:spPr>
          <a:xfrm>
            <a:off x="321315" y="646700"/>
            <a:ext cx="8522700" cy="748500"/>
          </a:xfrm>
          <a:prstGeom prst="rect">
            <a:avLst/>
          </a:prstGeom>
          <a:noFill/>
          <a:ln>
            <a:noFill/>
          </a:ln>
        </p:spPr>
        <p:txBody>
          <a:bodyPr lIns="91425" tIns="91425" rIns="91425" bIns="91425" anchor="t" anchorCtr="0">
            <a:noAutofit/>
          </a:bodyPr>
          <a:lstStyle/>
          <a:p>
            <a:pPr lvl="0" rtl="0">
              <a:spcBef>
                <a:spcPts val="0"/>
              </a:spcBef>
              <a:buNone/>
            </a:pPr>
            <a:r>
              <a:rPr lang="en" sz="2400">
                <a:latin typeface="Calibri"/>
                <a:ea typeface="Calibri"/>
                <a:cs typeface="Calibri"/>
                <a:sym typeface="Calibri"/>
              </a:rPr>
              <a:t>Standard visualization</a:t>
            </a:r>
          </a:p>
          <a:p>
            <a:pPr lvl="0" rtl="0">
              <a:spcBef>
                <a:spcPts val="0"/>
              </a:spcBef>
              <a:buNone/>
            </a:pPr>
            <a:endParaRPr sz="1800">
              <a:latin typeface="Calibri"/>
              <a:ea typeface="Calibri"/>
              <a:cs typeface="Calibri"/>
              <a:sym typeface="Calibri"/>
            </a:endParaRPr>
          </a:p>
          <a:p>
            <a:pPr lvl="0" rtl="0">
              <a:lnSpc>
                <a:spcPct val="150000"/>
              </a:lnSpc>
              <a:spcBef>
                <a:spcPts val="0"/>
              </a:spcBef>
              <a:buNone/>
            </a:pPr>
            <a:endParaRPr sz="2400">
              <a:latin typeface="Calibri"/>
              <a:ea typeface="Calibri"/>
              <a:cs typeface="Calibri"/>
              <a:sym typeface="Calibri"/>
            </a:endParaRPr>
          </a:p>
          <a:p>
            <a:pPr lvl="0" rtl="0">
              <a:lnSpc>
                <a:spcPct val="150000"/>
              </a:lnSpc>
              <a:spcBef>
                <a:spcPts val="0"/>
              </a:spcBef>
              <a:buNone/>
            </a:pPr>
            <a:endParaRPr sz="2400">
              <a:solidFill>
                <a:srgbClr val="000000"/>
              </a:solidFill>
              <a:latin typeface="Calibri"/>
              <a:ea typeface="Calibri"/>
              <a:cs typeface="Calibri"/>
              <a:sym typeface="Calibri"/>
            </a:endParaRPr>
          </a:p>
          <a:p>
            <a:pPr lvl="0" rtl="0">
              <a:spcBef>
                <a:spcPts val="0"/>
              </a:spcBef>
              <a:buNone/>
            </a:pPr>
            <a:endParaRPr sz="2800">
              <a:solidFill>
                <a:srgbClr val="000000"/>
              </a:solidFill>
              <a:latin typeface="Calibri"/>
              <a:ea typeface="Calibri"/>
              <a:cs typeface="Calibri"/>
              <a:sym typeface="Calibri"/>
            </a:endParaRPr>
          </a:p>
          <a:p>
            <a:pPr lvl="0" rtl="0">
              <a:spcBef>
                <a:spcPts val="0"/>
              </a:spcBef>
              <a:buNone/>
            </a:pPr>
            <a:endParaRPr sz="2800">
              <a:solidFill>
                <a:srgbClr val="000000"/>
              </a:solidFill>
              <a:latin typeface="Calibri"/>
              <a:ea typeface="Calibri"/>
              <a:cs typeface="Calibri"/>
              <a:sym typeface="Calibri"/>
            </a:endParaRPr>
          </a:p>
        </p:txBody>
      </p:sp>
      <p:sp>
        <p:nvSpPr>
          <p:cNvPr id="608" name="Shape 608"/>
          <p:cNvSpPr txBox="1"/>
          <p:nvPr/>
        </p:nvSpPr>
        <p:spPr>
          <a:xfrm>
            <a:off x="4682000" y="4678600"/>
            <a:ext cx="2894700" cy="633000"/>
          </a:xfrm>
          <a:prstGeom prst="rect">
            <a:avLst/>
          </a:prstGeom>
          <a:noFill/>
          <a:ln>
            <a:noFill/>
          </a:ln>
        </p:spPr>
        <p:txBody>
          <a:bodyPr lIns="91425" tIns="91425" rIns="91425" bIns="91425" anchor="t" anchorCtr="0">
            <a:noAutofit/>
          </a:bodyPr>
          <a:lstStyle/>
          <a:p>
            <a:pPr lvl="0" rtl="0">
              <a:spcBef>
                <a:spcPts val="0"/>
              </a:spcBef>
              <a:buNone/>
            </a:pPr>
            <a:r>
              <a:rPr lang="en" u="sng">
                <a:solidFill>
                  <a:schemeClr val="hlink"/>
                </a:solidFill>
                <a:hlinkClick r:id="rId4"/>
              </a:rPr>
              <a:t>http://extremepresentation.com/</a:t>
            </a:r>
          </a:p>
        </p:txBody>
      </p:sp>
      <p:sp>
        <p:nvSpPr>
          <p:cNvPr id="609" name="Shape 609"/>
          <p:cNvSpPr txBox="1"/>
          <p:nvPr/>
        </p:nvSpPr>
        <p:spPr>
          <a:xfrm>
            <a:off x="3465050" y="4662900"/>
            <a:ext cx="1394100" cy="633000"/>
          </a:xfrm>
          <a:prstGeom prst="rect">
            <a:avLst/>
          </a:prstGeom>
          <a:noFill/>
          <a:ln>
            <a:noFill/>
          </a:ln>
        </p:spPr>
        <p:txBody>
          <a:bodyPr lIns="91425" tIns="91425" rIns="91425" bIns="91425" anchor="t" anchorCtr="0">
            <a:noAutofit/>
          </a:bodyPr>
          <a:lstStyle/>
          <a:p>
            <a:pPr lvl="0" rtl="0">
              <a:spcBef>
                <a:spcPts val="0"/>
              </a:spcBef>
              <a:buNone/>
            </a:pPr>
            <a:r>
              <a:rPr lang="en"/>
              <a:t>Andrew Abela:</a:t>
            </a:r>
          </a:p>
        </p:txBody>
      </p:sp>
      <p:sp>
        <p:nvSpPr>
          <p:cNvPr id="610" name="Shape 610"/>
          <p:cNvSpPr/>
          <p:nvPr/>
        </p:nvSpPr>
        <p:spPr>
          <a:xfrm>
            <a:off x="8505875" y="903875"/>
            <a:ext cx="209400" cy="209400"/>
          </a:xfrm>
          <a:prstGeom prst="rect">
            <a:avLst/>
          </a:prstGeom>
          <a:solidFill>
            <a:srgbClr val="EFEFE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1" name="Shape 611"/>
          <p:cNvSpPr/>
          <p:nvPr/>
        </p:nvSpPr>
        <p:spPr>
          <a:xfrm>
            <a:off x="8791475" y="903875"/>
            <a:ext cx="209400" cy="209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2" name="Shape 612"/>
          <p:cNvSpPr/>
          <p:nvPr/>
        </p:nvSpPr>
        <p:spPr>
          <a:xfrm>
            <a:off x="8505875" y="646700"/>
            <a:ext cx="209400" cy="209400"/>
          </a:xfrm>
          <a:prstGeom prst="rect">
            <a:avLst/>
          </a:prstGeom>
          <a:solidFill>
            <a:srgbClr val="EFEFE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13" name="Shape 613"/>
          <p:cNvSpPr/>
          <p:nvPr/>
        </p:nvSpPr>
        <p:spPr>
          <a:xfrm>
            <a:off x="8791475" y="646700"/>
            <a:ext cx="209400" cy="209400"/>
          </a:xfrm>
          <a:prstGeom prst="rect">
            <a:avLst/>
          </a:prstGeom>
          <a:solidFill>
            <a:srgbClr val="FF99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Shape 618"/>
          <p:cNvSpPr txBox="1"/>
          <p:nvPr/>
        </p:nvSpPr>
        <p:spPr>
          <a:xfrm>
            <a:off x="0" y="0"/>
            <a:ext cx="9144000" cy="561900"/>
          </a:xfrm>
          <a:prstGeom prst="rect">
            <a:avLst/>
          </a:prstGeom>
          <a:solidFill>
            <a:srgbClr val="FFAE23"/>
          </a:solidFill>
          <a:ln>
            <a:noFill/>
          </a:ln>
        </p:spPr>
        <p:txBody>
          <a:bodyPr lIns="91425" tIns="91425" rIns="91425" bIns="91425" anchor="t" anchorCtr="0">
            <a:noAutofit/>
          </a:bodyPr>
          <a:lstStyle/>
          <a:p>
            <a:pPr lvl="0" rtl="0">
              <a:lnSpc>
                <a:spcPct val="115000"/>
              </a:lnSpc>
              <a:spcBef>
                <a:spcPts val="0"/>
              </a:spcBef>
              <a:buNone/>
            </a:pPr>
            <a:r>
              <a:rPr lang="en" sz="2400">
                <a:solidFill>
                  <a:srgbClr val="FFFFFF"/>
                </a:solidFill>
                <a:latin typeface="Calibri"/>
                <a:ea typeface="Calibri"/>
                <a:cs typeface="Calibri"/>
                <a:sym typeface="Calibri"/>
              </a:rPr>
              <a:t>Determine the most effective viz</a:t>
            </a:r>
          </a:p>
        </p:txBody>
      </p:sp>
      <p:sp>
        <p:nvSpPr>
          <p:cNvPr id="619" name="Shape 619"/>
          <p:cNvSpPr txBox="1"/>
          <p:nvPr/>
        </p:nvSpPr>
        <p:spPr>
          <a:xfrm>
            <a:off x="526850" y="561900"/>
            <a:ext cx="1528800" cy="268500"/>
          </a:xfrm>
          <a:prstGeom prst="rect">
            <a:avLst/>
          </a:prstGeom>
          <a:noFill/>
          <a:ln>
            <a:noFill/>
          </a:ln>
        </p:spPr>
        <p:txBody>
          <a:bodyPr lIns="91425" tIns="91425" rIns="91425" bIns="91425" anchor="t" anchorCtr="0">
            <a:noAutofit/>
          </a:bodyPr>
          <a:lstStyle/>
          <a:p>
            <a:pPr lvl="0">
              <a:spcBef>
                <a:spcPts val="0"/>
              </a:spcBef>
              <a:buNone/>
            </a:pPr>
            <a:endParaRPr>
              <a:latin typeface="Calibri"/>
              <a:ea typeface="Calibri"/>
              <a:cs typeface="Calibri"/>
              <a:sym typeface="Calibri"/>
            </a:endParaRPr>
          </a:p>
        </p:txBody>
      </p:sp>
      <p:sp>
        <p:nvSpPr>
          <p:cNvPr id="620" name="Shape 620"/>
          <p:cNvSpPr txBox="1"/>
          <p:nvPr/>
        </p:nvSpPr>
        <p:spPr>
          <a:xfrm>
            <a:off x="1603650" y="509725"/>
            <a:ext cx="5948700" cy="505500"/>
          </a:xfrm>
          <a:prstGeom prst="rect">
            <a:avLst/>
          </a:prstGeom>
          <a:noFill/>
          <a:ln>
            <a:noFill/>
          </a:ln>
        </p:spPr>
        <p:txBody>
          <a:bodyPr lIns="91425" tIns="91425" rIns="91425" bIns="91425" anchor="t" anchorCtr="0">
            <a:noAutofit/>
          </a:bodyPr>
          <a:lstStyle/>
          <a:p>
            <a:pPr lvl="0" algn="ctr" rtl="0">
              <a:spcBef>
                <a:spcPts val="0"/>
              </a:spcBef>
              <a:buNone/>
            </a:pPr>
            <a:r>
              <a:rPr lang="en" sz="2400">
                <a:latin typeface="Calibri"/>
                <a:ea typeface="Calibri"/>
                <a:cs typeface="Calibri"/>
                <a:sym typeface="Calibri"/>
              </a:rPr>
              <a:t>Algorithm based graph stories </a:t>
            </a:r>
          </a:p>
          <a:p>
            <a:pPr lvl="0" algn="ctr" rtl="0">
              <a:spcBef>
                <a:spcPts val="0"/>
              </a:spcBef>
              <a:buNone/>
            </a:pPr>
            <a:endParaRPr sz="1800">
              <a:latin typeface="Calibri"/>
              <a:ea typeface="Calibri"/>
              <a:cs typeface="Calibri"/>
              <a:sym typeface="Calibri"/>
            </a:endParaRPr>
          </a:p>
          <a:p>
            <a:pPr lvl="0" algn="ctr" rtl="0">
              <a:lnSpc>
                <a:spcPct val="150000"/>
              </a:lnSpc>
              <a:spcBef>
                <a:spcPts val="0"/>
              </a:spcBef>
              <a:buNone/>
            </a:pPr>
            <a:endParaRPr sz="2400">
              <a:latin typeface="Calibri"/>
              <a:ea typeface="Calibri"/>
              <a:cs typeface="Calibri"/>
              <a:sym typeface="Calibri"/>
            </a:endParaRPr>
          </a:p>
          <a:p>
            <a:pPr lvl="0" algn="ctr" rtl="0">
              <a:lnSpc>
                <a:spcPct val="150000"/>
              </a:lnSpc>
              <a:spcBef>
                <a:spcPts val="0"/>
              </a:spcBef>
              <a:buNone/>
            </a:pPr>
            <a:endParaRPr sz="2400">
              <a:solidFill>
                <a:srgbClr val="000000"/>
              </a:solidFill>
              <a:latin typeface="Calibri"/>
              <a:ea typeface="Calibri"/>
              <a:cs typeface="Calibri"/>
              <a:sym typeface="Calibri"/>
            </a:endParaRPr>
          </a:p>
          <a:p>
            <a:pPr lvl="0" algn="ctr" rtl="0">
              <a:spcBef>
                <a:spcPts val="0"/>
              </a:spcBef>
              <a:buNone/>
            </a:pPr>
            <a:endParaRPr sz="2800">
              <a:solidFill>
                <a:srgbClr val="000000"/>
              </a:solidFill>
              <a:latin typeface="Calibri"/>
              <a:ea typeface="Calibri"/>
              <a:cs typeface="Calibri"/>
              <a:sym typeface="Calibri"/>
            </a:endParaRPr>
          </a:p>
          <a:p>
            <a:pPr lvl="0" algn="ctr" rtl="0">
              <a:spcBef>
                <a:spcPts val="0"/>
              </a:spcBef>
              <a:buNone/>
            </a:pPr>
            <a:endParaRPr sz="2800">
              <a:solidFill>
                <a:srgbClr val="000000"/>
              </a:solidFill>
              <a:latin typeface="Calibri"/>
              <a:ea typeface="Calibri"/>
              <a:cs typeface="Calibri"/>
              <a:sym typeface="Calibri"/>
            </a:endParaRPr>
          </a:p>
        </p:txBody>
      </p:sp>
      <p:sp>
        <p:nvSpPr>
          <p:cNvPr id="621" name="Shape 621"/>
          <p:cNvSpPr/>
          <p:nvPr/>
        </p:nvSpPr>
        <p:spPr>
          <a:xfrm>
            <a:off x="1446401" y="1086807"/>
            <a:ext cx="1828800" cy="1749600"/>
          </a:xfrm>
          <a:prstGeom prst="rect">
            <a:avLst/>
          </a:prstGeom>
          <a:solidFill>
            <a:srgbClr val="FFFFFF"/>
          </a:solidFill>
          <a:ln w="9525" cap="flat" cmpd="sng">
            <a:solidFill>
              <a:srgbClr val="A5A5A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22" name="Shape 622"/>
          <p:cNvSpPr txBox="1"/>
          <p:nvPr/>
        </p:nvSpPr>
        <p:spPr>
          <a:xfrm>
            <a:off x="1446398" y="1088537"/>
            <a:ext cx="1828800" cy="471300"/>
          </a:xfrm>
          <a:prstGeom prst="rect">
            <a:avLst/>
          </a:prstGeom>
          <a:noFill/>
          <a:ln>
            <a:noFill/>
          </a:ln>
        </p:spPr>
        <p:txBody>
          <a:bodyPr lIns="91425" tIns="91425" rIns="91425" bIns="91425" anchor="t" anchorCtr="0">
            <a:noAutofit/>
          </a:bodyPr>
          <a:lstStyle/>
          <a:p>
            <a:pPr lvl="0" rtl="0">
              <a:spcBef>
                <a:spcPts val="0"/>
              </a:spcBef>
              <a:buClr>
                <a:schemeClr val="dk1"/>
              </a:buClr>
              <a:buFont typeface="Arial"/>
              <a:buNone/>
            </a:pPr>
            <a:r>
              <a:rPr lang="en">
                <a:solidFill>
                  <a:schemeClr val="dk1"/>
                </a:solidFill>
                <a:latin typeface="Calibri"/>
                <a:ea typeface="Calibri"/>
                <a:cs typeface="Calibri"/>
                <a:sym typeface="Calibri"/>
              </a:rPr>
              <a:t>Dependencies</a:t>
            </a:r>
          </a:p>
          <a:p>
            <a:pPr lvl="0">
              <a:spcBef>
                <a:spcPts val="0"/>
              </a:spcBef>
              <a:buNone/>
            </a:pPr>
            <a:r>
              <a:rPr lang="en" sz="1200">
                <a:latin typeface="Calibri"/>
                <a:ea typeface="Calibri"/>
                <a:cs typeface="Calibri"/>
                <a:sym typeface="Calibri"/>
              </a:rPr>
              <a:t>• Failure chains</a:t>
            </a:r>
          </a:p>
          <a:p>
            <a:pPr lvl="0" rtl="0">
              <a:spcBef>
                <a:spcPts val="0"/>
              </a:spcBef>
              <a:buNone/>
            </a:pPr>
            <a:r>
              <a:rPr lang="en" sz="1200">
                <a:latin typeface="Calibri"/>
                <a:ea typeface="Calibri"/>
                <a:cs typeface="Calibri"/>
                <a:sym typeface="Calibri"/>
              </a:rPr>
              <a:t>• Order of operation</a:t>
            </a:r>
          </a:p>
        </p:txBody>
      </p:sp>
      <p:grpSp>
        <p:nvGrpSpPr>
          <p:cNvPr id="623" name="Shape 623"/>
          <p:cNvGrpSpPr/>
          <p:nvPr/>
        </p:nvGrpSpPr>
        <p:grpSpPr>
          <a:xfrm>
            <a:off x="1667813" y="1936179"/>
            <a:ext cx="1385968" cy="268652"/>
            <a:chOff x="480437" y="1649667"/>
            <a:chExt cx="1385968" cy="268652"/>
          </a:xfrm>
        </p:grpSpPr>
        <p:sp>
          <p:nvSpPr>
            <p:cNvPr id="624" name="Shape 624"/>
            <p:cNvSpPr/>
            <p:nvPr/>
          </p:nvSpPr>
          <p:spPr>
            <a:xfrm>
              <a:off x="1030287" y="1649667"/>
              <a:ext cx="321918" cy="268652"/>
            </a:xfrm>
            <a:prstGeom prst="flowChartProcess">
              <a:avLst/>
            </a:prstGeom>
            <a:solidFill>
              <a:srgbClr val="FFE599"/>
            </a:solidFill>
            <a:ln w="19050" cap="flat" cmpd="sng">
              <a:solidFill>
                <a:srgbClr val="FFAB4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latin typeface="Calibri"/>
                <a:ea typeface="Calibri"/>
                <a:cs typeface="Calibri"/>
                <a:sym typeface="Calibri"/>
              </a:endParaRPr>
            </a:p>
          </p:txBody>
        </p:sp>
        <p:cxnSp>
          <p:nvCxnSpPr>
            <p:cNvPr id="625" name="Shape 625"/>
            <p:cNvCxnSpPr>
              <a:stCxn id="626" idx="6"/>
              <a:endCxn id="624" idx="1"/>
            </p:cNvCxnSpPr>
            <p:nvPr/>
          </p:nvCxnSpPr>
          <p:spPr>
            <a:xfrm>
              <a:off x="789387" y="1783393"/>
              <a:ext cx="240900" cy="600"/>
            </a:xfrm>
            <a:prstGeom prst="bentConnector3">
              <a:avLst>
                <a:gd name="adj1" fmla="val 50000"/>
              </a:avLst>
            </a:prstGeom>
            <a:noFill/>
            <a:ln w="9525" cap="flat" cmpd="sng">
              <a:solidFill>
                <a:srgbClr val="595959"/>
              </a:solidFill>
              <a:prstDash val="solid"/>
              <a:round/>
              <a:headEnd type="none" w="lg" len="lg"/>
              <a:tailEnd type="triangle" w="lg" len="lg"/>
            </a:ln>
          </p:spPr>
        </p:cxnSp>
        <p:cxnSp>
          <p:nvCxnSpPr>
            <p:cNvPr id="627" name="Shape 627"/>
            <p:cNvCxnSpPr>
              <a:stCxn id="624" idx="3"/>
              <a:endCxn id="628" idx="1"/>
            </p:cNvCxnSpPr>
            <p:nvPr/>
          </p:nvCxnSpPr>
          <p:spPr>
            <a:xfrm>
              <a:off x="1352205" y="1783993"/>
              <a:ext cx="192300" cy="600"/>
            </a:xfrm>
            <a:prstGeom prst="bentConnector3">
              <a:avLst>
                <a:gd name="adj1" fmla="val 50000"/>
              </a:avLst>
            </a:prstGeom>
            <a:noFill/>
            <a:ln w="9525" cap="flat" cmpd="sng">
              <a:solidFill>
                <a:srgbClr val="595959"/>
              </a:solidFill>
              <a:prstDash val="solid"/>
              <a:round/>
              <a:headEnd type="none" w="lg" len="lg"/>
              <a:tailEnd type="triangle" w="lg" len="lg"/>
            </a:ln>
          </p:spPr>
        </p:cxnSp>
        <p:sp>
          <p:nvSpPr>
            <p:cNvPr id="629" name="Shape 629"/>
            <p:cNvSpPr/>
            <p:nvPr/>
          </p:nvSpPr>
          <p:spPr>
            <a:xfrm>
              <a:off x="480437" y="1649667"/>
              <a:ext cx="321918" cy="268652"/>
            </a:xfrm>
            <a:prstGeom prst="flowChartProcess">
              <a:avLst/>
            </a:prstGeom>
            <a:solidFill>
              <a:srgbClr val="FFE599"/>
            </a:solidFill>
            <a:ln w="19050" cap="flat" cmpd="sng">
              <a:solidFill>
                <a:srgbClr val="FFAB4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latin typeface="Calibri"/>
                <a:ea typeface="Calibri"/>
                <a:cs typeface="Calibri"/>
                <a:sym typeface="Calibri"/>
              </a:endParaRPr>
            </a:p>
          </p:txBody>
        </p:sp>
        <p:sp>
          <p:nvSpPr>
            <p:cNvPr id="630" name="Shape 630"/>
            <p:cNvSpPr/>
            <p:nvPr/>
          </p:nvSpPr>
          <p:spPr>
            <a:xfrm>
              <a:off x="1544487" y="1649667"/>
              <a:ext cx="321918" cy="268652"/>
            </a:xfrm>
            <a:prstGeom prst="flowChartProcess">
              <a:avLst/>
            </a:prstGeom>
            <a:solidFill>
              <a:srgbClr val="FFE599"/>
            </a:solidFill>
            <a:ln w="19050" cap="flat" cmpd="sng">
              <a:solidFill>
                <a:srgbClr val="FFAB4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latin typeface="Calibri"/>
                <a:ea typeface="Calibri"/>
                <a:cs typeface="Calibri"/>
                <a:sym typeface="Calibri"/>
              </a:endParaRPr>
            </a:p>
          </p:txBody>
        </p:sp>
      </p:grpSp>
      <p:sp>
        <p:nvSpPr>
          <p:cNvPr id="631" name="Shape 631"/>
          <p:cNvSpPr/>
          <p:nvPr/>
        </p:nvSpPr>
        <p:spPr>
          <a:xfrm>
            <a:off x="1446401" y="3149032"/>
            <a:ext cx="1828800" cy="1749600"/>
          </a:xfrm>
          <a:prstGeom prst="rect">
            <a:avLst/>
          </a:prstGeom>
          <a:solidFill>
            <a:srgbClr val="FFFFFF"/>
          </a:solidFill>
          <a:ln w="9525" cap="flat" cmpd="sng">
            <a:solidFill>
              <a:srgbClr val="A5A5A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32" name="Shape 632"/>
          <p:cNvSpPr txBox="1"/>
          <p:nvPr/>
        </p:nvSpPr>
        <p:spPr>
          <a:xfrm>
            <a:off x="1446398" y="3150761"/>
            <a:ext cx="1828800" cy="471299"/>
          </a:xfrm>
          <a:prstGeom prst="rect">
            <a:avLst/>
          </a:prstGeom>
          <a:noFill/>
          <a:ln>
            <a:noFill/>
          </a:ln>
        </p:spPr>
        <p:txBody>
          <a:bodyPr lIns="91425" tIns="91425" rIns="91425" bIns="91425" anchor="t" anchorCtr="0">
            <a:noAutofit/>
          </a:bodyPr>
          <a:lstStyle/>
          <a:p>
            <a:pPr lvl="0">
              <a:spcBef>
                <a:spcPts val="0"/>
              </a:spcBef>
              <a:buClr>
                <a:schemeClr val="dk1"/>
              </a:buClr>
              <a:buFont typeface="Arial"/>
              <a:buNone/>
            </a:pPr>
            <a:r>
              <a:rPr lang="en">
                <a:solidFill>
                  <a:schemeClr val="dk1"/>
                </a:solidFill>
                <a:latin typeface="Calibri"/>
                <a:ea typeface="Calibri"/>
                <a:cs typeface="Calibri"/>
                <a:sym typeface="Calibri"/>
              </a:rPr>
              <a:t>Matching / Categorizing</a:t>
            </a:r>
          </a:p>
          <a:p>
            <a:pPr lvl="0" rtl="0">
              <a:spcBef>
                <a:spcPts val="0"/>
              </a:spcBef>
              <a:buClr>
                <a:schemeClr val="dk1"/>
              </a:buClr>
              <a:buSzPct val="91666"/>
              <a:buFont typeface="Arial"/>
              <a:buNone/>
            </a:pPr>
            <a:r>
              <a:rPr lang="en" sz="1200">
                <a:solidFill>
                  <a:schemeClr val="dk1"/>
                </a:solidFill>
                <a:latin typeface="Calibri"/>
                <a:ea typeface="Calibri"/>
                <a:cs typeface="Calibri"/>
                <a:sym typeface="Calibri"/>
              </a:rPr>
              <a:t>Highlight variant of dependencies</a:t>
            </a:r>
          </a:p>
        </p:txBody>
      </p:sp>
      <p:sp>
        <p:nvSpPr>
          <p:cNvPr id="633" name="Shape 633"/>
          <p:cNvSpPr/>
          <p:nvPr/>
        </p:nvSpPr>
        <p:spPr>
          <a:xfrm>
            <a:off x="2105251" y="4496738"/>
            <a:ext cx="196800" cy="197100"/>
          </a:xfrm>
          <a:prstGeom prst="ellipse">
            <a:avLst/>
          </a:prstGeom>
          <a:solidFill>
            <a:srgbClr val="FFE599"/>
          </a:solidFill>
          <a:ln w="19050" cap="flat" cmpd="sng">
            <a:solidFill>
              <a:srgbClr val="FFAB4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latin typeface="Calibri"/>
              <a:ea typeface="Calibri"/>
              <a:cs typeface="Calibri"/>
              <a:sym typeface="Calibri"/>
            </a:endParaRPr>
          </a:p>
        </p:txBody>
      </p:sp>
      <p:sp>
        <p:nvSpPr>
          <p:cNvPr id="634" name="Shape 634"/>
          <p:cNvSpPr/>
          <p:nvPr/>
        </p:nvSpPr>
        <p:spPr>
          <a:xfrm>
            <a:off x="1603651" y="4185413"/>
            <a:ext cx="196800" cy="197100"/>
          </a:xfrm>
          <a:prstGeom prst="ellipse">
            <a:avLst/>
          </a:prstGeom>
          <a:solidFill>
            <a:srgbClr val="FFE599"/>
          </a:solidFill>
          <a:ln w="19050" cap="flat" cmpd="sng">
            <a:solidFill>
              <a:srgbClr val="FFAB4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latin typeface="Calibri"/>
              <a:ea typeface="Calibri"/>
              <a:cs typeface="Calibri"/>
              <a:sym typeface="Calibri"/>
            </a:endParaRPr>
          </a:p>
        </p:txBody>
      </p:sp>
      <p:sp>
        <p:nvSpPr>
          <p:cNvPr id="635" name="Shape 635"/>
          <p:cNvSpPr/>
          <p:nvPr/>
        </p:nvSpPr>
        <p:spPr>
          <a:xfrm>
            <a:off x="2140126" y="4100513"/>
            <a:ext cx="196800" cy="197100"/>
          </a:xfrm>
          <a:prstGeom prst="ellipse">
            <a:avLst/>
          </a:prstGeom>
          <a:solidFill>
            <a:srgbClr val="F99F1A">
              <a:alpha val="80000"/>
            </a:srgbClr>
          </a:solidFill>
          <a:ln w="19050" cap="flat" cmpd="sng">
            <a:solidFill>
              <a:srgbClr val="FFAB4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latin typeface="Calibri"/>
              <a:ea typeface="Calibri"/>
              <a:cs typeface="Calibri"/>
              <a:sym typeface="Calibri"/>
            </a:endParaRPr>
          </a:p>
        </p:txBody>
      </p:sp>
      <p:sp>
        <p:nvSpPr>
          <p:cNvPr id="636" name="Shape 636"/>
          <p:cNvSpPr/>
          <p:nvPr/>
        </p:nvSpPr>
        <p:spPr>
          <a:xfrm>
            <a:off x="2780201" y="4496738"/>
            <a:ext cx="196800" cy="197100"/>
          </a:xfrm>
          <a:prstGeom prst="ellipse">
            <a:avLst/>
          </a:prstGeom>
          <a:solidFill>
            <a:srgbClr val="F99F1A">
              <a:alpha val="80000"/>
            </a:srgbClr>
          </a:solidFill>
          <a:ln w="19050" cap="flat" cmpd="sng">
            <a:solidFill>
              <a:srgbClr val="FFAB4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latin typeface="Calibri"/>
              <a:ea typeface="Calibri"/>
              <a:cs typeface="Calibri"/>
              <a:sym typeface="Calibri"/>
            </a:endParaRPr>
          </a:p>
        </p:txBody>
      </p:sp>
      <p:sp>
        <p:nvSpPr>
          <p:cNvPr id="637" name="Shape 637"/>
          <p:cNvSpPr/>
          <p:nvPr/>
        </p:nvSpPr>
        <p:spPr>
          <a:xfrm>
            <a:off x="1696601" y="4557263"/>
            <a:ext cx="196800" cy="197100"/>
          </a:xfrm>
          <a:prstGeom prst="ellipse">
            <a:avLst/>
          </a:prstGeom>
          <a:solidFill>
            <a:srgbClr val="FFE599"/>
          </a:solidFill>
          <a:ln w="19050" cap="flat" cmpd="sng">
            <a:solidFill>
              <a:srgbClr val="FFAB4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latin typeface="Calibri"/>
              <a:ea typeface="Calibri"/>
              <a:cs typeface="Calibri"/>
              <a:sym typeface="Calibri"/>
            </a:endParaRPr>
          </a:p>
        </p:txBody>
      </p:sp>
      <p:sp>
        <p:nvSpPr>
          <p:cNvPr id="638" name="Shape 638"/>
          <p:cNvSpPr/>
          <p:nvPr/>
        </p:nvSpPr>
        <p:spPr>
          <a:xfrm>
            <a:off x="2676601" y="4100513"/>
            <a:ext cx="196800" cy="197100"/>
          </a:xfrm>
          <a:prstGeom prst="ellipse">
            <a:avLst/>
          </a:prstGeom>
          <a:solidFill>
            <a:srgbClr val="FFE599"/>
          </a:solidFill>
          <a:ln w="19050" cap="flat" cmpd="sng">
            <a:solidFill>
              <a:srgbClr val="FFAB4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latin typeface="Calibri"/>
              <a:ea typeface="Calibri"/>
              <a:cs typeface="Calibri"/>
              <a:sym typeface="Calibri"/>
            </a:endParaRPr>
          </a:p>
        </p:txBody>
      </p:sp>
      <p:sp>
        <p:nvSpPr>
          <p:cNvPr id="639" name="Shape 639"/>
          <p:cNvSpPr/>
          <p:nvPr/>
        </p:nvSpPr>
        <p:spPr>
          <a:xfrm>
            <a:off x="2402251" y="4606463"/>
            <a:ext cx="196800" cy="197100"/>
          </a:xfrm>
          <a:prstGeom prst="ellipse">
            <a:avLst/>
          </a:prstGeom>
          <a:solidFill>
            <a:srgbClr val="F99F1A">
              <a:alpha val="80000"/>
            </a:srgbClr>
          </a:solidFill>
          <a:ln w="19050" cap="flat" cmpd="sng">
            <a:solidFill>
              <a:srgbClr val="FFAB4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latin typeface="Calibri"/>
              <a:ea typeface="Calibri"/>
              <a:cs typeface="Calibri"/>
              <a:sym typeface="Calibri"/>
            </a:endParaRPr>
          </a:p>
        </p:txBody>
      </p:sp>
      <p:cxnSp>
        <p:nvCxnSpPr>
          <p:cNvPr id="640" name="Shape 640"/>
          <p:cNvCxnSpPr>
            <a:stCxn id="638" idx="4"/>
            <a:endCxn id="636" idx="1"/>
          </p:cNvCxnSpPr>
          <p:nvPr/>
        </p:nvCxnSpPr>
        <p:spPr>
          <a:xfrm>
            <a:off x="2775001" y="4297613"/>
            <a:ext cx="33900" cy="228000"/>
          </a:xfrm>
          <a:prstGeom prst="straightConnector1">
            <a:avLst/>
          </a:prstGeom>
          <a:noFill/>
          <a:ln w="9525" cap="flat" cmpd="sng">
            <a:solidFill>
              <a:schemeClr val="dk2"/>
            </a:solidFill>
            <a:prstDash val="solid"/>
            <a:round/>
            <a:headEnd type="none" w="lg" len="lg"/>
            <a:tailEnd type="none" w="lg" len="lg"/>
          </a:ln>
        </p:spPr>
      </p:cxnSp>
      <p:cxnSp>
        <p:nvCxnSpPr>
          <p:cNvPr id="641" name="Shape 641"/>
          <p:cNvCxnSpPr>
            <a:stCxn id="638" idx="2"/>
            <a:endCxn id="635" idx="6"/>
          </p:cNvCxnSpPr>
          <p:nvPr/>
        </p:nvCxnSpPr>
        <p:spPr>
          <a:xfrm rot="10800000">
            <a:off x="2337001" y="4199063"/>
            <a:ext cx="339600" cy="0"/>
          </a:xfrm>
          <a:prstGeom prst="straightConnector1">
            <a:avLst/>
          </a:prstGeom>
          <a:noFill/>
          <a:ln w="9525" cap="flat" cmpd="sng">
            <a:solidFill>
              <a:schemeClr val="dk2"/>
            </a:solidFill>
            <a:prstDash val="solid"/>
            <a:round/>
            <a:headEnd type="none" w="lg" len="lg"/>
            <a:tailEnd type="none" w="lg" len="lg"/>
          </a:ln>
        </p:spPr>
      </p:cxnSp>
      <p:cxnSp>
        <p:nvCxnSpPr>
          <p:cNvPr id="642" name="Shape 642"/>
          <p:cNvCxnSpPr>
            <a:stCxn id="635" idx="4"/>
            <a:endCxn id="633" idx="0"/>
          </p:cNvCxnSpPr>
          <p:nvPr/>
        </p:nvCxnSpPr>
        <p:spPr>
          <a:xfrm flipH="1">
            <a:off x="2203726" y="4297613"/>
            <a:ext cx="34800" cy="199200"/>
          </a:xfrm>
          <a:prstGeom prst="straightConnector1">
            <a:avLst/>
          </a:prstGeom>
          <a:noFill/>
          <a:ln w="9525" cap="flat" cmpd="sng">
            <a:solidFill>
              <a:schemeClr val="dk2"/>
            </a:solidFill>
            <a:prstDash val="solid"/>
            <a:round/>
            <a:headEnd type="none" w="lg" len="lg"/>
            <a:tailEnd type="none" w="lg" len="lg"/>
          </a:ln>
        </p:spPr>
      </p:cxnSp>
      <p:cxnSp>
        <p:nvCxnSpPr>
          <p:cNvPr id="643" name="Shape 643"/>
          <p:cNvCxnSpPr>
            <a:stCxn id="635" idx="5"/>
            <a:endCxn id="639" idx="1"/>
          </p:cNvCxnSpPr>
          <p:nvPr/>
        </p:nvCxnSpPr>
        <p:spPr>
          <a:xfrm>
            <a:off x="2308106" y="4268749"/>
            <a:ext cx="123000" cy="366600"/>
          </a:xfrm>
          <a:prstGeom prst="straightConnector1">
            <a:avLst/>
          </a:prstGeom>
          <a:noFill/>
          <a:ln w="9525" cap="flat" cmpd="sng">
            <a:solidFill>
              <a:schemeClr val="dk2"/>
            </a:solidFill>
            <a:prstDash val="solid"/>
            <a:round/>
            <a:headEnd type="none" w="lg" len="lg"/>
            <a:tailEnd type="none" w="lg" len="lg"/>
          </a:ln>
        </p:spPr>
      </p:cxnSp>
      <p:cxnSp>
        <p:nvCxnSpPr>
          <p:cNvPr id="644" name="Shape 644"/>
          <p:cNvCxnSpPr>
            <a:stCxn id="635" idx="2"/>
            <a:endCxn id="634" idx="6"/>
          </p:cNvCxnSpPr>
          <p:nvPr/>
        </p:nvCxnSpPr>
        <p:spPr>
          <a:xfrm flipH="1">
            <a:off x="1800526" y="4199063"/>
            <a:ext cx="339600" cy="84900"/>
          </a:xfrm>
          <a:prstGeom prst="straightConnector1">
            <a:avLst/>
          </a:prstGeom>
          <a:noFill/>
          <a:ln w="9525" cap="flat" cmpd="sng">
            <a:solidFill>
              <a:schemeClr val="dk2"/>
            </a:solidFill>
            <a:prstDash val="solid"/>
            <a:round/>
            <a:headEnd type="none" w="lg" len="lg"/>
            <a:tailEnd type="none" w="lg" len="lg"/>
          </a:ln>
        </p:spPr>
      </p:cxnSp>
      <p:cxnSp>
        <p:nvCxnSpPr>
          <p:cNvPr id="645" name="Shape 645"/>
          <p:cNvCxnSpPr>
            <a:stCxn id="637" idx="6"/>
            <a:endCxn id="633" idx="3"/>
          </p:cNvCxnSpPr>
          <p:nvPr/>
        </p:nvCxnSpPr>
        <p:spPr>
          <a:xfrm>
            <a:off x="1893401" y="4655813"/>
            <a:ext cx="240600" cy="9300"/>
          </a:xfrm>
          <a:prstGeom prst="straightConnector1">
            <a:avLst/>
          </a:prstGeom>
          <a:noFill/>
          <a:ln w="9525" cap="flat" cmpd="sng">
            <a:solidFill>
              <a:schemeClr val="dk2"/>
            </a:solidFill>
            <a:prstDash val="solid"/>
            <a:round/>
            <a:headEnd type="none" w="lg" len="lg"/>
            <a:tailEnd type="none" w="lg" len="lg"/>
          </a:ln>
        </p:spPr>
      </p:cxnSp>
      <p:grpSp>
        <p:nvGrpSpPr>
          <p:cNvPr id="646" name="Shape 646"/>
          <p:cNvGrpSpPr/>
          <p:nvPr/>
        </p:nvGrpSpPr>
        <p:grpSpPr>
          <a:xfrm>
            <a:off x="3657598" y="1088532"/>
            <a:ext cx="1828803" cy="3810100"/>
            <a:chOff x="3231571" y="1003188"/>
            <a:chExt cx="1828803" cy="3810100"/>
          </a:xfrm>
        </p:grpSpPr>
        <p:sp>
          <p:nvSpPr>
            <p:cNvPr id="647" name="Shape 647"/>
            <p:cNvSpPr/>
            <p:nvPr/>
          </p:nvSpPr>
          <p:spPr>
            <a:xfrm>
              <a:off x="3231575" y="1003188"/>
              <a:ext cx="1828800" cy="1749600"/>
            </a:xfrm>
            <a:prstGeom prst="rect">
              <a:avLst/>
            </a:prstGeom>
            <a:solidFill>
              <a:srgbClr val="FFFFFF"/>
            </a:solidFill>
            <a:ln w="9525" cap="flat" cmpd="sng">
              <a:solidFill>
                <a:srgbClr val="A5A5A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48" name="Shape 648"/>
            <p:cNvSpPr txBox="1"/>
            <p:nvPr/>
          </p:nvSpPr>
          <p:spPr>
            <a:xfrm>
              <a:off x="3231571" y="1004918"/>
              <a:ext cx="1828800" cy="471300"/>
            </a:xfrm>
            <a:prstGeom prst="rect">
              <a:avLst/>
            </a:prstGeom>
            <a:noFill/>
            <a:ln>
              <a:noFill/>
            </a:ln>
          </p:spPr>
          <p:txBody>
            <a:bodyPr lIns="91425" tIns="91425" rIns="91425" bIns="91425" anchor="t" anchorCtr="0">
              <a:noAutofit/>
            </a:bodyPr>
            <a:lstStyle/>
            <a:p>
              <a:pPr lvl="0" rtl="0">
                <a:spcBef>
                  <a:spcPts val="0"/>
                </a:spcBef>
                <a:buNone/>
              </a:pPr>
              <a:r>
                <a:rPr lang="en">
                  <a:solidFill>
                    <a:schemeClr val="dk1"/>
                  </a:solidFill>
                  <a:latin typeface="Calibri"/>
                  <a:ea typeface="Calibri"/>
                  <a:cs typeface="Calibri"/>
                  <a:sym typeface="Calibri"/>
                </a:rPr>
                <a:t>Clustering</a:t>
              </a:r>
            </a:p>
            <a:p>
              <a:pPr lvl="0" rtl="0">
                <a:spcBef>
                  <a:spcPts val="0"/>
                </a:spcBef>
                <a:buNone/>
              </a:pPr>
              <a:r>
                <a:rPr lang="en" sz="1200">
                  <a:solidFill>
                    <a:schemeClr val="dk1"/>
                  </a:solidFill>
                  <a:latin typeface="Calibri"/>
                  <a:ea typeface="Calibri"/>
                  <a:cs typeface="Calibri"/>
                  <a:sym typeface="Calibri"/>
                </a:rPr>
                <a:t>Finding things closely related to each other (friends, fraud)</a:t>
              </a:r>
            </a:p>
          </p:txBody>
        </p:sp>
        <p:sp>
          <p:nvSpPr>
            <p:cNvPr id="649" name="Shape 649"/>
            <p:cNvSpPr/>
            <p:nvPr/>
          </p:nvSpPr>
          <p:spPr>
            <a:xfrm>
              <a:off x="3388825" y="2039569"/>
              <a:ext cx="196800" cy="197100"/>
            </a:xfrm>
            <a:prstGeom prst="ellipse">
              <a:avLst/>
            </a:prstGeom>
            <a:solidFill>
              <a:srgbClr val="FFE599"/>
            </a:solidFill>
            <a:ln w="19050" cap="flat" cmpd="sng">
              <a:solidFill>
                <a:srgbClr val="FFAB4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latin typeface="Calibri"/>
                <a:ea typeface="Calibri"/>
                <a:cs typeface="Calibri"/>
                <a:sym typeface="Calibri"/>
              </a:endParaRPr>
            </a:p>
          </p:txBody>
        </p:sp>
        <p:sp>
          <p:nvSpPr>
            <p:cNvPr id="650" name="Shape 650"/>
            <p:cNvSpPr/>
            <p:nvPr/>
          </p:nvSpPr>
          <p:spPr>
            <a:xfrm>
              <a:off x="4559275" y="1954644"/>
              <a:ext cx="196800" cy="197100"/>
            </a:xfrm>
            <a:prstGeom prst="ellipse">
              <a:avLst/>
            </a:prstGeom>
            <a:solidFill>
              <a:srgbClr val="F99F1A">
                <a:alpha val="80000"/>
              </a:srgbClr>
            </a:solidFill>
            <a:ln w="19050" cap="flat" cmpd="sng">
              <a:solidFill>
                <a:srgbClr val="FFAB4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latin typeface="Calibri"/>
                <a:ea typeface="Calibri"/>
                <a:cs typeface="Calibri"/>
                <a:sym typeface="Calibri"/>
              </a:endParaRPr>
            </a:p>
          </p:txBody>
        </p:sp>
        <p:sp>
          <p:nvSpPr>
            <p:cNvPr id="651" name="Shape 651"/>
            <p:cNvSpPr/>
            <p:nvPr/>
          </p:nvSpPr>
          <p:spPr>
            <a:xfrm>
              <a:off x="3388825" y="2350894"/>
              <a:ext cx="196800" cy="197100"/>
            </a:xfrm>
            <a:prstGeom prst="ellipse">
              <a:avLst/>
            </a:prstGeom>
            <a:solidFill>
              <a:srgbClr val="FFE599"/>
            </a:solidFill>
            <a:ln w="19050" cap="flat" cmpd="sng">
              <a:solidFill>
                <a:srgbClr val="FFAB4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latin typeface="Calibri"/>
                <a:ea typeface="Calibri"/>
                <a:cs typeface="Calibri"/>
                <a:sym typeface="Calibri"/>
              </a:endParaRPr>
            </a:p>
          </p:txBody>
        </p:sp>
        <p:sp>
          <p:nvSpPr>
            <p:cNvPr id="652" name="Shape 652"/>
            <p:cNvSpPr/>
            <p:nvPr/>
          </p:nvSpPr>
          <p:spPr>
            <a:xfrm>
              <a:off x="3647750" y="2098569"/>
              <a:ext cx="196800" cy="197100"/>
            </a:xfrm>
            <a:prstGeom prst="ellipse">
              <a:avLst/>
            </a:prstGeom>
            <a:solidFill>
              <a:srgbClr val="FFE599"/>
            </a:solidFill>
            <a:ln w="19050" cap="flat" cmpd="sng">
              <a:solidFill>
                <a:srgbClr val="FFAB4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latin typeface="Calibri"/>
                <a:ea typeface="Calibri"/>
                <a:cs typeface="Calibri"/>
                <a:sym typeface="Calibri"/>
              </a:endParaRPr>
            </a:p>
          </p:txBody>
        </p:sp>
        <p:sp>
          <p:nvSpPr>
            <p:cNvPr id="653" name="Shape 653"/>
            <p:cNvSpPr/>
            <p:nvPr/>
          </p:nvSpPr>
          <p:spPr>
            <a:xfrm>
              <a:off x="3700312" y="2436219"/>
              <a:ext cx="196800" cy="197100"/>
            </a:xfrm>
            <a:prstGeom prst="ellipse">
              <a:avLst/>
            </a:prstGeom>
            <a:solidFill>
              <a:srgbClr val="FFE599"/>
            </a:solidFill>
            <a:ln w="19050" cap="flat" cmpd="sng">
              <a:solidFill>
                <a:srgbClr val="FFAB4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latin typeface="Calibri"/>
                <a:ea typeface="Calibri"/>
                <a:cs typeface="Calibri"/>
                <a:sym typeface="Calibri"/>
              </a:endParaRPr>
            </a:p>
          </p:txBody>
        </p:sp>
        <p:sp>
          <p:nvSpPr>
            <p:cNvPr id="654" name="Shape 654"/>
            <p:cNvSpPr/>
            <p:nvPr/>
          </p:nvSpPr>
          <p:spPr>
            <a:xfrm>
              <a:off x="4315425" y="2186294"/>
              <a:ext cx="196800" cy="197100"/>
            </a:xfrm>
            <a:prstGeom prst="ellipse">
              <a:avLst/>
            </a:prstGeom>
            <a:solidFill>
              <a:srgbClr val="F99F1A">
                <a:alpha val="80000"/>
              </a:srgbClr>
            </a:solidFill>
            <a:ln w="19050" cap="flat" cmpd="sng">
              <a:solidFill>
                <a:srgbClr val="FFAB4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latin typeface="Calibri"/>
                <a:ea typeface="Calibri"/>
                <a:cs typeface="Calibri"/>
                <a:sym typeface="Calibri"/>
              </a:endParaRPr>
            </a:p>
          </p:txBody>
        </p:sp>
        <p:sp>
          <p:nvSpPr>
            <p:cNvPr id="655" name="Shape 655"/>
            <p:cNvSpPr/>
            <p:nvPr/>
          </p:nvSpPr>
          <p:spPr>
            <a:xfrm>
              <a:off x="4601950" y="2383394"/>
              <a:ext cx="196800" cy="197100"/>
            </a:xfrm>
            <a:prstGeom prst="ellipse">
              <a:avLst/>
            </a:prstGeom>
            <a:solidFill>
              <a:srgbClr val="F99F1A">
                <a:alpha val="80000"/>
              </a:srgbClr>
            </a:solidFill>
            <a:ln w="19050" cap="flat" cmpd="sng">
              <a:solidFill>
                <a:srgbClr val="FFAB4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latin typeface="Calibri"/>
                <a:ea typeface="Calibri"/>
                <a:cs typeface="Calibri"/>
                <a:sym typeface="Calibri"/>
              </a:endParaRPr>
            </a:p>
          </p:txBody>
        </p:sp>
        <p:sp>
          <p:nvSpPr>
            <p:cNvPr id="656" name="Shape 656"/>
            <p:cNvSpPr/>
            <p:nvPr/>
          </p:nvSpPr>
          <p:spPr>
            <a:xfrm>
              <a:off x="4756075" y="2169019"/>
              <a:ext cx="196800" cy="197100"/>
            </a:xfrm>
            <a:prstGeom prst="ellipse">
              <a:avLst/>
            </a:prstGeom>
            <a:solidFill>
              <a:srgbClr val="F99F1A">
                <a:alpha val="80000"/>
              </a:srgbClr>
            </a:solidFill>
            <a:ln w="19050" cap="flat" cmpd="sng">
              <a:solidFill>
                <a:srgbClr val="FFAB4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latin typeface="Calibri"/>
                <a:ea typeface="Calibri"/>
                <a:cs typeface="Calibri"/>
                <a:sym typeface="Calibri"/>
              </a:endParaRPr>
            </a:p>
          </p:txBody>
        </p:sp>
        <p:sp>
          <p:nvSpPr>
            <p:cNvPr id="657" name="Shape 657"/>
            <p:cNvSpPr/>
            <p:nvPr/>
          </p:nvSpPr>
          <p:spPr>
            <a:xfrm>
              <a:off x="4756075" y="1724069"/>
              <a:ext cx="196800" cy="197100"/>
            </a:xfrm>
            <a:prstGeom prst="ellipse">
              <a:avLst/>
            </a:prstGeom>
            <a:solidFill>
              <a:srgbClr val="F99F1A">
                <a:alpha val="80000"/>
              </a:srgbClr>
            </a:solidFill>
            <a:ln w="19050" cap="flat" cmpd="sng">
              <a:solidFill>
                <a:srgbClr val="FFAB4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latin typeface="Calibri"/>
                <a:ea typeface="Calibri"/>
                <a:cs typeface="Calibri"/>
                <a:sym typeface="Calibri"/>
              </a:endParaRPr>
            </a:p>
          </p:txBody>
        </p:sp>
        <p:cxnSp>
          <p:nvCxnSpPr>
            <p:cNvPr id="658" name="Shape 658"/>
            <p:cNvCxnSpPr>
              <a:stCxn id="657" idx="3"/>
              <a:endCxn id="650" idx="7"/>
            </p:cNvCxnSpPr>
            <p:nvPr/>
          </p:nvCxnSpPr>
          <p:spPr>
            <a:xfrm flipH="1">
              <a:off x="4727295" y="1892305"/>
              <a:ext cx="57600" cy="91200"/>
            </a:xfrm>
            <a:prstGeom prst="straightConnector1">
              <a:avLst/>
            </a:prstGeom>
            <a:noFill/>
            <a:ln w="9525" cap="flat" cmpd="sng">
              <a:solidFill>
                <a:schemeClr val="dk2"/>
              </a:solidFill>
              <a:prstDash val="solid"/>
              <a:round/>
              <a:headEnd type="none" w="lg" len="lg"/>
              <a:tailEnd type="none" w="lg" len="lg"/>
            </a:ln>
          </p:spPr>
        </p:cxnSp>
        <p:cxnSp>
          <p:nvCxnSpPr>
            <p:cNvPr id="659" name="Shape 659"/>
            <p:cNvCxnSpPr>
              <a:stCxn id="657" idx="4"/>
              <a:endCxn id="656" idx="0"/>
            </p:cNvCxnSpPr>
            <p:nvPr/>
          </p:nvCxnSpPr>
          <p:spPr>
            <a:xfrm>
              <a:off x="4854475" y="1921169"/>
              <a:ext cx="0" cy="247800"/>
            </a:xfrm>
            <a:prstGeom prst="straightConnector1">
              <a:avLst/>
            </a:prstGeom>
            <a:noFill/>
            <a:ln w="9525" cap="flat" cmpd="sng">
              <a:solidFill>
                <a:schemeClr val="dk2"/>
              </a:solidFill>
              <a:prstDash val="solid"/>
              <a:round/>
              <a:headEnd type="none" w="lg" len="lg"/>
              <a:tailEnd type="none" w="lg" len="lg"/>
            </a:ln>
          </p:spPr>
        </p:cxnSp>
        <p:cxnSp>
          <p:nvCxnSpPr>
            <p:cNvPr id="660" name="Shape 660"/>
            <p:cNvCxnSpPr>
              <a:stCxn id="656" idx="3"/>
              <a:endCxn id="655" idx="7"/>
            </p:cNvCxnSpPr>
            <p:nvPr/>
          </p:nvCxnSpPr>
          <p:spPr>
            <a:xfrm flipH="1">
              <a:off x="4769895" y="2337255"/>
              <a:ext cx="15000" cy="75000"/>
            </a:xfrm>
            <a:prstGeom prst="straightConnector1">
              <a:avLst/>
            </a:prstGeom>
            <a:noFill/>
            <a:ln w="9525" cap="flat" cmpd="sng">
              <a:solidFill>
                <a:schemeClr val="dk2"/>
              </a:solidFill>
              <a:prstDash val="solid"/>
              <a:round/>
              <a:headEnd type="none" w="lg" len="lg"/>
              <a:tailEnd type="none" w="lg" len="lg"/>
            </a:ln>
          </p:spPr>
        </p:cxnSp>
        <p:cxnSp>
          <p:nvCxnSpPr>
            <p:cNvPr id="661" name="Shape 661"/>
            <p:cNvCxnSpPr>
              <a:stCxn id="650" idx="3"/>
              <a:endCxn id="654" idx="7"/>
            </p:cNvCxnSpPr>
            <p:nvPr/>
          </p:nvCxnSpPr>
          <p:spPr>
            <a:xfrm flipH="1">
              <a:off x="4483395" y="2122880"/>
              <a:ext cx="104700" cy="92400"/>
            </a:xfrm>
            <a:prstGeom prst="straightConnector1">
              <a:avLst/>
            </a:prstGeom>
            <a:noFill/>
            <a:ln w="9525" cap="flat" cmpd="sng">
              <a:solidFill>
                <a:schemeClr val="dk2"/>
              </a:solidFill>
              <a:prstDash val="solid"/>
              <a:round/>
              <a:headEnd type="none" w="lg" len="lg"/>
              <a:tailEnd type="none" w="lg" len="lg"/>
            </a:ln>
          </p:spPr>
        </p:cxnSp>
        <p:cxnSp>
          <p:nvCxnSpPr>
            <p:cNvPr id="662" name="Shape 662"/>
            <p:cNvCxnSpPr>
              <a:stCxn id="650" idx="4"/>
              <a:endCxn id="655" idx="0"/>
            </p:cNvCxnSpPr>
            <p:nvPr/>
          </p:nvCxnSpPr>
          <p:spPr>
            <a:xfrm>
              <a:off x="4657675" y="2151744"/>
              <a:ext cx="42600" cy="231600"/>
            </a:xfrm>
            <a:prstGeom prst="straightConnector1">
              <a:avLst/>
            </a:prstGeom>
            <a:noFill/>
            <a:ln w="9525" cap="flat" cmpd="sng">
              <a:solidFill>
                <a:schemeClr val="dk2"/>
              </a:solidFill>
              <a:prstDash val="solid"/>
              <a:round/>
              <a:headEnd type="none" w="lg" len="lg"/>
              <a:tailEnd type="none" w="lg" len="lg"/>
            </a:ln>
          </p:spPr>
        </p:cxnSp>
        <p:cxnSp>
          <p:nvCxnSpPr>
            <p:cNvPr id="663" name="Shape 663"/>
            <p:cNvCxnSpPr>
              <a:stCxn id="652" idx="4"/>
              <a:endCxn id="653" idx="0"/>
            </p:cNvCxnSpPr>
            <p:nvPr/>
          </p:nvCxnSpPr>
          <p:spPr>
            <a:xfrm>
              <a:off x="3746150" y="2295669"/>
              <a:ext cx="52500" cy="140700"/>
            </a:xfrm>
            <a:prstGeom prst="straightConnector1">
              <a:avLst/>
            </a:prstGeom>
            <a:noFill/>
            <a:ln w="9525" cap="flat" cmpd="sng">
              <a:solidFill>
                <a:schemeClr val="dk2"/>
              </a:solidFill>
              <a:prstDash val="solid"/>
              <a:round/>
              <a:headEnd type="none" w="lg" len="lg"/>
              <a:tailEnd type="none" w="lg" len="lg"/>
            </a:ln>
          </p:spPr>
        </p:cxnSp>
        <p:cxnSp>
          <p:nvCxnSpPr>
            <p:cNvPr id="664" name="Shape 664"/>
            <p:cNvCxnSpPr>
              <a:stCxn id="652" idx="3"/>
              <a:endCxn id="651" idx="7"/>
            </p:cNvCxnSpPr>
            <p:nvPr/>
          </p:nvCxnSpPr>
          <p:spPr>
            <a:xfrm flipH="1">
              <a:off x="3556870" y="2266805"/>
              <a:ext cx="119700" cy="113100"/>
            </a:xfrm>
            <a:prstGeom prst="straightConnector1">
              <a:avLst/>
            </a:prstGeom>
            <a:noFill/>
            <a:ln w="9525" cap="flat" cmpd="sng">
              <a:solidFill>
                <a:schemeClr val="dk2"/>
              </a:solidFill>
              <a:prstDash val="solid"/>
              <a:round/>
              <a:headEnd type="none" w="lg" len="lg"/>
              <a:tailEnd type="none" w="lg" len="lg"/>
            </a:ln>
          </p:spPr>
        </p:cxnSp>
        <p:cxnSp>
          <p:nvCxnSpPr>
            <p:cNvPr id="665" name="Shape 665"/>
            <p:cNvCxnSpPr>
              <a:stCxn id="652" idx="1"/>
              <a:endCxn id="649" idx="6"/>
            </p:cNvCxnSpPr>
            <p:nvPr/>
          </p:nvCxnSpPr>
          <p:spPr>
            <a:xfrm flipH="1">
              <a:off x="3585670" y="2127434"/>
              <a:ext cx="90900" cy="10800"/>
            </a:xfrm>
            <a:prstGeom prst="straightConnector1">
              <a:avLst/>
            </a:prstGeom>
            <a:noFill/>
            <a:ln w="9525" cap="flat" cmpd="sng">
              <a:solidFill>
                <a:schemeClr val="dk2"/>
              </a:solidFill>
              <a:prstDash val="solid"/>
              <a:round/>
              <a:headEnd type="none" w="lg" len="lg"/>
              <a:tailEnd type="none" w="lg" len="lg"/>
            </a:ln>
          </p:spPr>
        </p:cxnSp>
        <p:cxnSp>
          <p:nvCxnSpPr>
            <p:cNvPr id="666" name="Shape 666"/>
            <p:cNvCxnSpPr/>
            <p:nvPr/>
          </p:nvCxnSpPr>
          <p:spPr>
            <a:xfrm>
              <a:off x="3487225" y="2236669"/>
              <a:ext cx="0" cy="0"/>
            </a:xfrm>
            <a:prstGeom prst="straightConnector1">
              <a:avLst/>
            </a:prstGeom>
            <a:noFill/>
            <a:ln w="9525" cap="flat" cmpd="sng">
              <a:solidFill>
                <a:schemeClr val="dk2"/>
              </a:solidFill>
              <a:prstDash val="solid"/>
              <a:round/>
              <a:headEnd type="none" w="lg" len="lg"/>
              <a:tailEnd type="none" w="lg" len="lg"/>
            </a:ln>
          </p:spPr>
        </p:cxnSp>
        <p:cxnSp>
          <p:nvCxnSpPr>
            <p:cNvPr id="667" name="Shape 667"/>
            <p:cNvCxnSpPr>
              <a:stCxn id="649" idx="4"/>
              <a:endCxn id="651" idx="0"/>
            </p:cNvCxnSpPr>
            <p:nvPr/>
          </p:nvCxnSpPr>
          <p:spPr>
            <a:xfrm>
              <a:off x="3487225" y="2236669"/>
              <a:ext cx="0" cy="114300"/>
            </a:xfrm>
            <a:prstGeom prst="straightConnector1">
              <a:avLst/>
            </a:prstGeom>
            <a:noFill/>
            <a:ln w="9525" cap="flat" cmpd="sng">
              <a:solidFill>
                <a:schemeClr val="dk2"/>
              </a:solidFill>
              <a:prstDash val="solid"/>
              <a:round/>
              <a:headEnd type="none" w="lg" len="lg"/>
              <a:tailEnd type="none" w="lg" len="lg"/>
            </a:ln>
          </p:spPr>
        </p:cxnSp>
        <p:cxnSp>
          <p:nvCxnSpPr>
            <p:cNvPr id="668" name="Shape 668"/>
            <p:cNvCxnSpPr>
              <a:stCxn id="654" idx="2"/>
              <a:endCxn id="652" idx="6"/>
            </p:cNvCxnSpPr>
            <p:nvPr/>
          </p:nvCxnSpPr>
          <p:spPr>
            <a:xfrm rot="10800000">
              <a:off x="3844425" y="2197244"/>
              <a:ext cx="471000" cy="87600"/>
            </a:xfrm>
            <a:prstGeom prst="straightConnector1">
              <a:avLst/>
            </a:prstGeom>
            <a:noFill/>
            <a:ln w="9525" cap="flat" cmpd="sng">
              <a:solidFill>
                <a:schemeClr val="dk2"/>
              </a:solidFill>
              <a:prstDash val="solid"/>
              <a:round/>
              <a:headEnd type="none" w="lg" len="lg"/>
              <a:tailEnd type="none" w="lg" len="lg"/>
            </a:ln>
          </p:spPr>
        </p:cxnSp>
        <p:sp>
          <p:nvSpPr>
            <p:cNvPr id="669" name="Shape 669"/>
            <p:cNvSpPr/>
            <p:nvPr/>
          </p:nvSpPr>
          <p:spPr>
            <a:xfrm>
              <a:off x="3231575" y="3063688"/>
              <a:ext cx="1828800" cy="1749599"/>
            </a:xfrm>
            <a:prstGeom prst="rect">
              <a:avLst/>
            </a:prstGeom>
            <a:solidFill>
              <a:srgbClr val="FFFFFF"/>
            </a:solidFill>
            <a:ln w="9525" cap="flat" cmpd="sng">
              <a:solidFill>
                <a:srgbClr val="A5A5A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70" name="Shape 670"/>
            <p:cNvSpPr txBox="1"/>
            <p:nvPr/>
          </p:nvSpPr>
          <p:spPr>
            <a:xfrm>
              <a:off x="3231571" y="3065418"/>
              <a:ext cx="1828800" cy="471300"/>
            </a:xfrm>
            <a:prstGeom prst="rect">
              <a:avLst/>
            </a:prstGeom>
            <a:noFill/>
            <a:ln>
              <a:noFill/>
            </a:ln>
          </p:spPr>
          <p:txBody>
            <a:bodyPr lIns="91425" tIns="91425" rIns="91425" bIns="91425" anchor="t" anchorCtr="0">
              <a:noAutofit/>
            </a:bodyPr>
            <a:lstStyle/>
            <a:p>
              <a:pPr lvl="0" rtl="0">
                <a:spcBef>
                  <a:spcPts val="0"/>
                </a:spcBef>
                <a:buNone/>
              </a:pPr>
              <a:r>
                <a:rPr lang="en">
                  <a:solidFill>
                    <a:schemeClr val="dk1"/>
                  </a:solidFill>
                  <a:latin typeface="Calibri"/>
                  <a:ea typeface="Calibri"/>
                  <a:cs typeface="Calibri"/>
                  <a:sym typeface="Calibri"/>
                </a:rPr>
                <a:t>Flow / Cost</a:t>
              </a:r>
            </a:p>
            <a:p>
              <a:pPr lvl="0">
                <a:spcBef>
                  <a:spcPts val="0"/>
                </a:spcBef>
                <a:buNone/>
              </a:pPr>
              <a:r>
                <a:rPr lang="en" sz="1200">
                  <a:solidFill>
                    <a:schemeClr val="dk1"/>
                  </a:solidFill>
                  <a:latin typeface="Calibri"/>
                  <a:ea typeface="Calibri"/>
                  <a:cs typeface="Calibri"/>
                  <a:sym typeface="Calibri"/>
                </a:rPr>
                <a:t>Find distribution</a:t>
              </a:r>
            </a:p>
            <a:p>
              <a:pPr lvl="0" rtl="0">
                <a:spcBef>
                  <a:spcPts val="0"/>
                </a:spcBef>
                <a:buNone/>
              </a:pPr>
              <a:r>
                <a:rPr lang="en" sz="1200">
                  <a:solidFill>
                    <a:schemeClr val="dk1"/>
                  </a:solidFill>
                  <a:latin typeface="Calibri"/>
                  <a:ea typeface="Calibri"/>
                  <a:cs typeface="Calibri"/>
                  <a:sym typeface="Calibri"/>
                </a:rPr>
                <a:t> problems, efficiencies</a:t>
              </a:r>
            </a:p>
          </p:txBody>
        </p:sp>
        <p:sp>
          <p:nvSpPr>
            <p:cNvPr id="671" name="Shape 671"/>
            <p:cNvSpPr/>
            <p:nvPr/>
          </p:nvSpPr>
          <p:spPr>
            <a:xfrm>
              <a:off x="3388825" y="4100069"/>
              <a:ext cx="196800" cy="197100"/>
            </a:xfrm>
            <a:prstGeom prst="ellipse">
              <a:avLst/>
            </a:prstGeom>
            <a:solidFill>
              <a:srgbClr val="FFFFFF"/>
            </a:solidFill>
            <a:ln w="19050" cap="flat" cmpd="sng">
              <a:solidFill>
                <a:srgbClr val="FFAB4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latin typeface="Calibri"/>
                <a:ea typeface="Calibri"/>
                <a:cs typeface="Calibri"/>
                <a:sym typeface="Calibri"/>
              </a:endParaRPr>
            </a:p>
          </p:txBody>
        </p:sp>
        <p:sp>
          <p:nvSpPr>
            <p:cNvPr id="672" name="Shape 672"/>
            <p:cNvSpPr/>
            <p:nvPr/>
          </p:nvSpPr>
          <p:spPr>
            <a:xfrm>
              <a:off x="3844537" y="3875432"/>
              <a:ext cx="196800" cy="197100"/>
            </a:xfrm>
            <a:prstGeom prst="ellipse">
              <a:avLst/>
            </a:prstGeom>
            <a:solidFill>
              <a:srgbClr val="FFE599"/>
            </a:solidFill>
            <a:ln w="19050" cap="flat" cmpd="sng">
              <a:solidFill>
                <a:srgbClr val="FFAB4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latin typeface="Calibri"/>
                <a:ea typeface="Calibri"/>
                <a:cs typeface="Calibri"/>
                <a:sym typeface="Calibri"/>
              </a:endParaRPr>
            </a:p>
          </p:txBody>
        </p:sp>
        <p:sp>
          <p:nvSpPr>
            <p:cNvPr id="673" name="Shape 673"/>
            <p:cNvSpPr/>
            <p:nvPr/>
          </p:nvSpPr>
          <p:spPr>
            <a:xfrm>
              <a:off x="4657700" y="3939132"/>
              <a:ext cx="196800" cy="197100"/>
            </a:xfrm>
            <a:prstGeom prst="ellipse">
              <a:avLst/>
            </a:prstGeom>
            <a:solidFill>
              <a:srgbClr val="F99F1A">
                <a:alpha val="80000"/>
              </a:srgbClr>
            </a:solidFill>
            <a:ln w="19050" cap="flat" cmpd="sng">
              <a:solidFill>
                <a:srgbClr val="FFAB4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latin typeface="Calibri"/>
                <a:ea typeface="Calibri"/>
                <a:cs typeface="Calibri"/>
                <a:sym typeface="Calibri"/>
              </a:endParaRPr>
            </a:p>
          </p:txBody>
        </p:sp>
        <p:cxnSp>
          <p:nvCxnSpPr>
            <p:cNvPr id="674" name="Shape 674"/>
            <p:cNvCxnSpPr/>
            <p:nvPr/>
          </p:nvCxnSpPr>
          <p:spPr>
            <a:xfrm>
              <a:off x="3487225" y="4297169"/>
              <a:ext cx="0" cy="0"/>
            </a:xfrm>
            <a:prstGeom prst="straightConnector1">
              <a:avLst/>
            </a:prstGeom>
            <a:noFill/>
            <a:ln w="9525" cap="flat" cmpd="sng">
              <a:solidFill>
                <a:schemeClr val="dk2"/>
              </a:solidFill>
              <a:prstDash val="solid"/>
              <a:round/>
              <a:headEnd type="none" w="lg" len="lg"/>
              <a:tailEnd type="none" w="lg" len="lg"/>
            </a:ln>
          </p:spPr>
        </p:cxnSp>
        <p:sp>
          <p:nvSpPr>
            <p:cNvPr id="675" name="Shape 675"/>
            <p:cNvSpPr/>
            <p:nvPr/>
          </p:nvSpPr>
          <p:spPr>
            <a:xfrm>
              <a:off x="3795650" y="4306457"/>
              <a:ext cx="196800" cy="197100"/>
            </a:xfrm>
            <a:prstGeom prst="ellipse">
              <a:avLst/>
            </a:prstGeom>
            <a:solidFill>
              <a:srgbClr val="FFE599"/>
            </a:solidFill>
            <a:ln w="19050" cap="flat" cmpd="sng">
              <a:solidFill>
                <a:srgbClr val="FFAB4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latin typeface="Calibri"/>
                <a:ea typeface="Calibri"/>
                <a:cs typeface="Calibri"/>
                <a:sym typeface="Calibri"/>
              </a:endParaRPr>
            </a:p>
          </p:txBody>
        </p:sp>
        <p:sp>
          <p:nvSpPr>
            <p:cNvPr id="676" name="Shape 676"/>
            <p:cNvSpPr/>
            <p:nvPr/>
          </p:nvSpPr>
          <p:spPr>
            <a:xfrm>
              <a:off x="4191900" y="3849332"/>
              <a:ext cx="196800" cy="197100"/>
            </a:xfrm>
            <a:prstGeom prst="ellipse">
              <a:avLst/>
            </a:prstGeom>
            <a:solidFill>
              <a:srgbClr val="FFE599"/>
            </a:solidFill>
            <a:ln w="19050" cap="flat" cmpd="sng">
              <a:solidFill>
                <a:srgbClr val="FFAB4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latin typeface="Calibri"/>
                <a:ea typeface="Calibri"/>
                <a:cs typeface="Calibri"/>
                <a:sym typeface="Calibri"/>
              </a:endParaRPr>
            </a:p>
          </p:txBody>
        </p:sp>
        <p:sp>
          <p:nvSpPr>
            <p:cNvPr id="677" name="Shape 677"/>
            <p:cNvSpPr/>
            <p:nvPr/>
          </p:nvSpPr>
          <p:spPr>
            <a:xfrm>
              <a:off x="4191900" y="4306457"/>
              <a:ext cx="196800" cy="197100"/>
            </a:xfrm>
            <a:prstGeom prst="ellipse">
              <a:avLst/>
            </a:prstGeom>
            <a:solidFill>
              <a:srgbClr val="FFE599"/>
            </a:solidFill>
            <a:ln w="19050" cap="flat" cmpd="sng">
              <a:solidFill>
                <a:srgbClr val="FFAB4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latin typeface="Calibri"/>
                <a:ea typeface="Calibri"/>
                <a:cs typeface="Calibri"/>
                <a:sym typeface="Calibri"/>
              </a:endParaRPr>
            </a:p>
          </p:txBody>
        </p:sp>
        <p:sp>
          <p:nvSpPr>
            <p:cNvPr id="678" name="Shape 678"/>
            <p:cNvSpPr/>
            <p:nvPr/>
          </p:nvSpPr>
          <p:spPr>
            <a:xfrm>
              <a:off x="4588150" y="4306457"/>
              <a:ext cx="196800" cy="197100"/>
            </a:xfrm>
            <a:prstGeom prst="ellipse">
              <a:avLst/>
            </a:prstGeom>
            <a:solidFill>
              <a:srgbClr val="FFE599"/>
            </a:solidFill>
            <a:ln w="19050" cap="flat" cmpd="sng">
              <a:solidFill>
                <a:srgbClr val="FFAB4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latin typeface="Calibri"/>
                <a:ea typeface="Calibri"/>
                <a:cs typeface="Calibri"/>
                <a:sym typeface="Calibri"/>
              </a:endParaRPr>
            </a:p>
          </p:txBody>
        </p:sp>
        <p:cxnSp>
          <p:nvCxnSpPr>
            <p:cNvPr id="679" name="Shape 679"/>
            <p:cNvCxnSpPr>
              <a:stCxn id="671" idx="7"/>
              <a:endCxn id="672" idx="2"/>
            </p:cNvCxnSpPr>
            <p:nvPr/>
          </p:nvCxnSpPr>
          <p:spPr>
            <a:xfrm rot="10800000" flipH="1">
              <a:off x="3556804" y="3973834"/>
              <a:ext cx="287700" cy="155100"/>
            </a:xfrm>
            <a:prstGeom prst="straightConnector1">
              <a:avLst/>
            </a:prstGeom>
            <a:noFill/>
            <a:ln w="9525" cap="flat" cmpd="sng">
              <a:solidFill>
                <a:schemeClr val="dk2"/>
              </a:solidFill>
              <a:prstDash val="solid"/>
              <a:round/>
              <a:headEnd type="none" w="lg" len="lg"/>
              <a:tailEnd type="triangle" w="lg" len="lg"/>
            </a:ln>
          </p:spPr>
        </p:cxnSp>
        <p:cxnSp>
          <p:nvCxnSpPr>
            <p:cNvPr id="680" name="Shape 680"/>
            <p:cNvCxnSpPr>
              <a:stCxn id="671" idx="5"/>
              <a:endCxn id="675" idx="2"/>
            </p:cNvCxnSpPr>
            <p:nvPr/>
          </p:nvCxnSpPr>
          <p:spPr>
            <a:xfrm>
              <a:off x="3556804" y="4268305"/>
              <a:ext cx="238800" cy="136800"/>
            </a:xfrm>
            <a:prstGeom prst="straightConnector1">
              <a:avLst/>
            </a:prstGeom>
            <a:noFill/>
            <a:ln w="9525" cap="flat" cmpd="sng">
              <a:solidFill>
                <a:schemeClr val="dk2"/>
              </a:solidFill>
              <a:prstDash val="solid"/>
              <a:round/>
              <a:headEnd type="none" w="lg" len="lg"/>
              <a:tailEnd type="triangle" w="lg" len="lg"/>
            </a:ln>
          </p:spPr>
        </p:cxnSp>
        <p:cxnSp>
          <p:nvCxnSpPr>
            <p:cNvPr id="681" name="Shape 681"/>
            <p:cNvCxnSpPr>
              <a:stCxn id="675" idx="6"/>
              <a:endCxn id="677" idx="2"/>
            </p:cNvCxnSpPr>
            <p:nvPr/>
          </p:nvCxnSpPr>
          <p:spPr>
            <a:xfrm>
              <a:off x="3992450" y="4405007"/>
              <a:ext cx="199500" cy="0"/>
            </a:xfrm>
            <a:prstGeom prst="straightConnector1">
              <a:avLst/>
            </a:prstGeom>
            <a:noFill/>
            <a:ln w="9525" cap="flat" cmpd="sng">
              <a:solidFill>
                <a:schemeClr val="dk2"/>
              </a:solidFill>
              <a:prstDash val="solid"/>
              <a:round/>
              <a:headEnd type="none" w="lg" len="lg"/>
              <a:tailEnd type="triangle" w="lg" len="lg"/>
            </a:ln>
          </p:spPr>
        </p:cxnSp>
        <p:cxnSp>
          <p:nvCxnSpPr>
            <p:cNvPr id="682" name="Shape 682"/>
            <p:cNvCxnSpPr>
              <a:stCxn id="677" idx="6"/>
              <a:endCxn id="678" idx="2"/>
            </p:cNvCxnSpPr>
            <p:nvPr/>
          </p:nvCxnSpPr>
          <p:spPr>
            <a:xfrm>
              <a:off x="4388700" y="4405007"/>
              <a:ext cx="199500" cy="0"/>
            </a:xfrm>
            <a:prstGeom prst="straightConnector1">
              <a:avLst/>
            </a:prstGeom>
            <a:noFill/>
            <a:ln w="9525" cap="flat" cmpd="sng">
              <a:solidFill>
                <a:schemeClr val="dk2"/>
              </a:solidFill>
              <a:prstDash val="solid"/>
              <a:round/>
              <a:headEnd type="none" w="lg" len="lg"/>
              <a:tailEnd type="triangle" w="lg" len="lg"/>
            </a:ln>
          </p:spPr>
        </p:cxnSp>
        <p:cxnSp>
          <p:nvCxnSpPr>
            <p:cNvPr id="683" name="Shape 683"/>
            <p:cNvCxnSpPr>
              <a:stCxn id="678" idx="0"/>
              <a:endCxn id="673" idx="4"/>
            </p:cNvCxnSpPr>
            <p:nvPr/>
          </p:nvCxnSpPr>
          <p:spPr>
            <a:xfrm rot="10800000" flipH="1">
              <a:off x="4686550" y="4136357"/>
              <a:ext cx="69600" cy="170100"/>
            </a:xfrm>
            <a:prstGeom prst="straightConnector1">
              <a:avLst/>
            </a:prstGeom>
            <a:noFill/>
            <a:ln w="9525" cap="flat" cmpd="sng">
              <a:solidFill>
                <a:schemeClr val="dk2"/>
              </a:solidFill>
              <a:prstDash val="solid"/>
              <a:round/>
              <a:headEnd type="none" w="lg" len="lg"/>
              <a:tailEnd type="triangle" w="lg" len="lg"/>
            </a:ln>
          </p:spPr>
        </p:cxnSp>
        <p:cxnSp>
          <p:nvCxnSpPr>
            <p:cNvPr id="684" name="Shape 684"/>
            <p:cNvCxnSpPr>
              <a:endCxn id="676" idx="2"/>
            </p:cNvCxnSpPr>
            <p:nvPr/>
          </p:nvCxnSpPr>
          <p:spPr>
            <a:xfrm rot="10800000" flipH="1">
              <a:off x="4041300" y="3947882"/>
              <a:ext cx="150600" cy="26100"/>
            </a:xfrm>
            <a:prstGeom prst="straightConnector1">
              <a:avLst/>
            </a:prstGeom>
            <a:noFill/>
            <a:ln w="9525" cap="flat" cmpd="sng">
              <a:solidFill>
                <a:schemeClr val="dk2"/>
              </a:solidFill>
              <a:prstDash val="solid"/>
              <a:round/>
              <a:headEnd type="none" w="lg" len="lg"/>
              <a:tailEnd type="triangle" w="lg" len="lg"/>
            </a:ln>
          </p:spPr>
        </p:cxnSp>
        <p:cxnSp>
          <p:nvCxnSpPr>
            <p:cNvPr id="685" name="Shape 685"/>
            <p:cNvCxnSpPr>
              <a:stCxn id="676" idx="6"/>
              <a:endCxn id="673" idx="1"/>
            </p:cNvCxnSpPr>
            <p:nvPr/>
          </p:nvCxnSpPr>
          <p:spPr>
            <a:xfrm>
              <a:off x="4388700" y="3947882"/>
              <a:ext cx="297900" cy="20100"/>
            </a:xfrm>
            <a:prstGeom prst="straightConnector1">
              <a:avLst/>
            </a:prstGeom>
            <a:noFill/>
            <a:ln w="9525" cap="flat" cmpd="sng">
              <a:solidFill>
                <a:schemeClr val="dk2"/>
              </a:solidFill>
              <a:prstDash val="solid"/>
              <a:round/>
              <a:headEnd type="none" w="lg" len="lg"/>
              <a:tailEnd type="triangle" w="lg" len="lg"/>
            </a:ln>
          </p:spPr>
        </p:cxnSp>
        <p:cxnSp>
          <p:nvCxnSpPr>
            <p:cNvPr id="686" name="Shape 686"/>
            <p:cNvCxnSpPr>
              <a:stCxn id="676" idx="4"/>
              <a:endCxn id="677" idx="0"/>
            </p:cNvCxnSpPr>
            <p:nvPr/>
          </p:nvCxnSpPr>
          <p:spPr>
            <a:xfrm>
              <a:off x="4290300" y="4046432"/>
              <a:ext cx="0" cy="260100"/>
            </a:xfrm>
            <a:prstGeom prst="straightConnector1">
              <a:avLst/>
            </a:prstGeom>
            <a:noFill/>
            <a:ln w="9525" cap="flat" cmpd="sng">
              <a:solidFill>
                <a:schemeClr val="dk2"/>
              </a:solidFill>
              <a:prstDash val="solid"/>
              <a:round/>
              <a:headEnd type="none" w="lg" len="lg"/>
              <a:tailEnd type="triangle" w="lg" len="lg"/>
            </a:ln>
          </p:spPr>
        </p:cxnSp>
      </p:grpSp>
      <p:grpSp>
        <p:nvGrpSpPr>
          <p:cNvPr id="687" name="Shape 687"/>
          <p:cNvGrpSpPr/>
          <p:nvPr/>
        </p:nvGrpSpPr>
        <p:grpSpPr>
          <a:xfrm>
            <a:off x="5868798" y="1088532"/>
            <a:ext cx="1828803" cy="3810100"/>
            <a:chOff x="6078946" y="1003188"/>
            <a:chExt cx="1828803" cy="3810100"/>
          </a:xfrm>
        </p:grpSpPr>
        <p:sp>
          <p:nvSpPr>
            <p:cNvPr id="688" name="Shape 688"/>
            <p:cNvSpPr/>
            <p:nvPr/>
          </p:nvSpPr>
          <p:spPr>
            <a:xfrm>
              <a:off x="6078950" y="1003188"/>
              <a:ext cx="1828800" cy="1749600"/>
            </a:xfrm>
            <a:prstGeom prst="rect">
              <a:avLst/>
            </a:prstGeom>
            <a:solidFill>
              <a:srgbClr val="FFFFFF"/>
            </a:solidFill>
            <a:ln w="9525" cap="flat" cmpd="sng">
              <a:solidFill>
                <a:srgbClr val="A5A5A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89" name="Shape 689"/>
            <p:cNvSpPr txBox="1"/>
            <p:nvPr/>
          </p:nvSpPr>
          <p:spPr>
            <a:xfrm>
              <a:off x="6078946" y="1004918"/>
              <a:ext cx="1828799" cy="471300"/>
            </a:xfrm>
            <a:prstGeom prst="rect">
              <a:avLst/>
            </a:prstGeom>
            <a:noFill/>
            <a:ln>
              <a:noFill/>
            </a:ln>
          </p:spPr>
          <p:txBody>
            <a:bodyPr lIns="91425" tIns="91425" rIns="91425" bIns="91425" anchor="t" anchorCtr="0">
              <a:noAutofit/>
            </a:bodyPr>
            <a:lstStyle/>
            <a:p>
              <a:pPr lvl="0" rtl="0">
                <a:spcBef>
                  <a:spcPts val="0"/>
                </a:spcBef>
                <a:buNone/>
              </a:pPr>
              <a:r>
                <a:rPr lang="en">
                  <a:solidFill>
                    <a:schemeClr val="dk1"/>
                  </a:solidFill>
                  <a:latin typeface="Calibri"/>
                  <a:ea typeface="Calibri"/>
                  <a:cs typeface="Calibri"/>
                  <a:sym typeface="Calibri"/>
                </a:rPr>
                <a:t>Similarity</a:t>
              </a:r>
            </a:p>
            <a:p>
              <a:pPr lvl="0" rtl="0">
                <a:spcBef>
                  <a:spcPts val="0"/>
                </a:spcBef>
                <a:buNone/>
              </a:pPr>
              <a:r>
                <a:rPr lang="en" sz="1200">
                  <a:solidFill>
                    <a:schemeClr val="dk1"/>
                  </a:solidFill>
                  <a:latin typeface="Calibri"/>
                  <a:ea typeface="Calibri"/>
                  <a:cs typeface="Calibri"/>
                  <a:sym typeface="Calibri"/>
                </a:rPr>
                <a:t>Similar paths or patterns</a:t>
              </a:r>
            </a:p>
          </p:txBody>
        </p:sp>
        <p:sp>
          <p:nvSpPr>
            <p:cNvPr id="690" name="Shape 690"/>
            <p:cNvSpPr/>
            <p:nvPr/>
          </p:nvSpPr>
          <p:spPr>
            <a:xfrm>
              <a:off x="6512750" y="1597144"/>
              <a:ext cx="196800" cy="197099"/>
            </a:xfrm>
            <a:prstGeom prst="ellipse">
              <a:avLst/>
            </a:prstGeom>
            <a:solidFill>
              <a:srgbClr val="FFE599"/>
            </a:solidFill>
            <a:ln w="19050" cap="flat" cmpd="sng">
              <a:solidFill>
                <a:srgbClr val="FFAB4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latin typeface="Calibri"/>
                <a:ea typeface="Calibri"/>
                <a:cs typeface="Calibri"/>
                <a:sym typeface="Calibri"/>
              </a:endParaRPr>
            </a:p>
          </p:txBody>
        </p:sp>
        <p:sp>
          <p:nvSpPr>
            <p:cNvPr id="691" name="Shape 691"/>
            <p:cNvSpPr/>
            <p:nvPr/>
          </p:nvSpPr>
          <p:spPr>
            <a:xfrm>
              <a:off x="6315950" y="1886619"/>
              <a:ext cx="196800" cy="197100"/>
            </a:xfrm>
            <a:prstGeom prst="ellipse">
              <a:avLst/>
            </a:prstGeom>
            <a:solidFill>
              <a:srgbClr val="FFE599"/>
            </a:solidFill>
            <a:ln w="19050" cap="flat" cmpd="sng">
              <a:solidFill>
                <a:srgbClr val="FFAB4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latin typeface="Calibri"/>
                <a:ea typeface="Calibri"/>
                <a:cs typeface="Calibri"/>
                <a:sym typeface="Calibri"/>
              </a:endParaRPr>
            </a:p>
          </p:txBody>
        </p:sp>
        <p:sp>
          <p:nvSpPr>
            <p:cNvPr id="692" name="Shape 692"/>
            <p:cNvSpPr/>
            <p:nvPr/>
          </p:nvSpPr>
          <p:spPr>
            <a:xfrm>
              <a:off x="6734800" y="1816619"/>
              <a:ext cx="196800" cy="197100"/>
            </a:xfrm>
            <a:prstGeom prst="ellipse">
              <a:avLst/>
            </a:prstGeom>
            <a:solidFill>
              <a:srgbClr val="FFE599"/>
            </a:solidFill>
            <a:ln w="19050" cap="flat" cmpd="sng">
              <a:solidFill>
                <a:srgbClr val="FFAB4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latin typeface="Calibri"/>
                <a:ea typeface="Calibri"/>
                <a:cs typeface="Calibri"/>
                <a:sym typeface="Calibri"/>
              </a:endParaRPr>
            </a:p>
          </p:txBody>
        </p:sp>
        <p:sp>
          <p:nvSpPr>
            <p:cNvPr id="693" name="Shape 693"/>
            <p:cNvSpPr/>
            <p:nvPr/>
          </p:nvSpPr>
          <p:spPr>
            <a:xfrm>
              <a:off x="6541562" y="2098569"/>
              <a:ext cx="196800" cy="197100"/>
            </a:xfrm>
            <a:prstGeom prst="ellipse">
              <a:avLst/>
            </a:prstGeom>
            <a:solidFill>
              <a:srgbClr val="FFE599"/>
            </a:solidFill>
            <a:ln w="19050" cap="flat" cmpd="sng">
              <a:solidFill>
                <a:srgbClr val="FFAB4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latin typeface="Calibri"/>
                <a:ea typeface="Calibri"/>
                <a:cs typeface="Calibri"/>
                <a:sym typeface="Calibri"/>
              </a:endParaRPr>
            </a:p>
          </p:txBody>
        </p:sp>
        <p:cxnSp>
          <p:nvCxnSpPr>
            <p:cNvPr id="694" name="Shape 694"/>
            <p:cNvCxnSpPr/>
            <p:nvPr/>
          </p:nvCxnSpPr>
          <p:spPr>
            <a:xfrm>
              <a:off x="6549025" y="1915169"/>
              <a:ext cx="0" cy="0"/>
            </a:xfrm>
            <a:prstGeom prst="straightConnector1">
              <a:avLst/>
            </a:prstGeom>
            <a:noFill/>
            <a:ln w="9525" cap="flat" cmpd="sng">
              <a:solidFill>
                <a:schemeClr val="dk2"/>
              </a:solidFill>
              <a:prstDash val="solid"/>
              <a:round/>
              <a:headEnd type="none" w="lg" len="lg"/>
              <a:tailEnd type="none" w="lg" len="lg"/>
            </a:ln>
          </p:spPr>
        </p:cxnSp>
        <p:cxnSp>
          <p:nvCxnSpPr>
            <p:cNvPr id="695" name="Shape 695"/>
            <p:cNvCxnSpPr>
              <a:stCxn id="690" idx="3"/>
              <a:endCxn id="691" idx="7"/>
            </p:cNvCxnSpPr>
            <p:nvPr/>
          </p:nvCxnSpPr>
          <p:spPr>
            <a:xfrm flipH="1">
              <a:off x="6483970" y="1765380"/>
              <a:ext cx="57600" cy="150000"/>
            </a:xfrm>
            <a:prstGeom prst="straightConnector1">
              <a:avLst/>
            </a:prstGeom>
            <a:noFill/>
            <a:ln w="9525" cap="flat" cmpd="sng">
              <a:solidFill>
                <a:schemeClr val="dk2"/>
              </a:solidFill>
              <a:prstDash val="solid"/>
              <a:round/>
              <a:headEnd type="none" w="lg" len="lg"/>
              <a:tailEnd type="none" w="lg" len="lg"/>
            </a:ln>
          </p:spPr>
        </p:cxnSp>
        <p:cxnSp>
          <p:nvCxnSpPr>
            <p:cNvPr id="696" name="Shape 696"/>
            <p:cNvCxnSpPr>
              <a:stCxn id="691" idx="5"/>
              <a:endCxn id="693" idx="1"/>
            </p:cNvCxnSpPr>
            <p:nvPr/>
          </p:nvCxnSpPr>
          <p:spPr>
            <a:xfrm>
              <a:off x="6483929" y="2054855"/>
              <a:ext cx="86399" cy="72600"/>
            </a:xfrm>
            <a:prstGeom prst="straightConnector1">
              <a:avLst/>
            </a:prstGeom>
            <a:noFill/>
            <a:ln w="9525" cap="flat" cmpd="sng">
              <a:solidFill>
                <a:schemeClr val="dk2"/>
              </a:solidFill>
              <a:prstDash val="solid"/>
              <a:round/>
              <a:headEnd type="none" w="lg" len="lg"/>
              <a:tailEnd type="none" w="lg" len="lg"/>
            </a:ln>
          </p:spPr>
        </p:cxnSp>
        <p:sp>
          <p:nvSpPr>
            <p:cNvPr id="697" name="Shape 697"/>
            <p:cNvSpPr/>
            <p:nvPr/>
          </p:nvSpPr>
          <p:spPr>
            <a:xfrm>
              <a:off x="6525387" y="2417132"/>
              <a:ext cx="196800" cy="197100"/>
            </a:xfrm>
            <a:prstGeom prst="ellipse">
              <a:avLst/>
            </a:prstGeom>
            <a:solidFill>
              <a:srgbClr val="FFE599"/>
            </a:solidFill>
            <a:ln w="19050" cap="flat" cmpd="sng">
              <a:solidFill>
                <a:srgbClr val="FFAB4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latin typeface="Calibri"/>
                <a:ea typeface="Calibri"/>
                <a:cs typeface="Calibri"/>
                <a:sym typeface="Calibri"/>
              </a:endParaRPr>
            </a:p>
          </p:txBody>
        </p:sp>
        <p:cxnSp>
          <p:nvCxnSpPr>
            <p:cNvPr id="698" name="Shape 698"/>
            <p:cNvCxnSpPr>
              <a:stCxn id="693" idx="4"/>
              <a:endCxn id="697" idx="0"/>
            </p:cNvCxnSpPr>
            <p:nvPr/>
          </p:nvCxnSpPr>
          <p:spPr>
            <a:xfrm flipH="1">
              <a:off x="6623762" y="2295669"/>
              <a:ext cx="16200" cy="121500"/>
            </a:xfrm>
            <a:prstGeom prst="straightConnector1">
              <a:avLst/>
            </a:prstGeom>
            <a:noFill/>
            <a:ln w="9525" cap="flat" cmpd="sng">
              <a:solidFill>
                <a:schemeClr val="dk2"/>
              </a:solidFill>
              <a:prstDash val="solid"/>
              <a:round/>
              <a:headEnd type="none" w="lg" len="lg"/>
              <a:tailEnd type="none" w="lg" len="lg"/>
            </a:ln>
          </p:spPr>
        </p:cxnSp>
        <p:cxnSp>
          <p:nvCxnSpPr>
            <p:cNvPr id="699" name="Shape 699"/>
            <p:cNvCxnSpPr>
              <a:stCxn id="692" idx="3"/>
              <a:endCxn id="693" idx="7"/>
            </p:cNvCxnSpPr>
            <p:nvPr/>
          </p:nvCxnSpPr>
          <p:spPr>
            <a:xfrm flipH="1">
              <a:off x="6709620" y="1984855"/>
              <a:ext cx="54000" cy="142500"/>
            </a:xfrm>
            <a:prstGeom prst="straightConnector1">
              <a:avLst/>
            </a:prstGeom>
            <a:noFill/>
            <a:ln w="9525" cap="flat" cmpd="sng">
              <a:solidFill>
                <a:schemeClr val="dk2"/>
              </a:solidFill>
              <a:prstDash val="solid"/>
              <a:round/>
              <a:headEnd type="none" w="lg" len="lg"/>
              <a:tailEnd type="none" w="lg" len="lg"/>
            </a:ln>
          </p:spPr>
        </p:cxnSp>
        <p:cxnSp>
          <p:nvCxnSpPr>
            <p:cNvPr id="700" name="Shape 700"/>
            <p:cNvCxnSpPr>
              <a:stCxn id="690" idx="5"/>
              <a:endCxn id="692" idx="1"/>
            </p:cNvCxnSpPr>
            <p:nvPr/>
          </p:nvCxnSpPr>
          <p:spPr>
            <a:xfrm>
              <a:off x="6680729" y="1765380"/>
              <a:ext cx="82800" cy="80100"/>
            </a:xfrm>
            <a:prstGeom prst="straightConnector1">
              <a:avLst/>
            </a:prstGeom>
            <a:noFill/>
            <a:ln w="9525" cap="flat" cmpd="sng">
              <a:solidFill>
                <a:schemeClr val="dk2"/>
              </a:solidFill>
              <a:prstDash val="solid"/>
              <a:round/>
              <a:headEnd type="none" w="lg" len="lg"/>
              <a:tailEnd type="none" w="lg" len="lg"/>
            </a:ln>
          </p:spPr>
        </p:cxnSp>
        <p:sp>
          <p:nvSpPr>
            <p:cNvPr id="701" name="Shape 701"/>
            <p:cNvSpPr/>
            <p:nvPr/>
          </p:nvSpPr>
          <p:spPr>
            <a:xfrm>
              <a:off x="7291950" y="1597144"/>
              <a:ext cx="196800" cy="197099"/>
            </a:xfrm>
            <a:prstGeom prst="ellipse">
              <a:avLst/>
            </a:prstGeom>
            <a:solidFill>
              <a:srgbClr val="FFAE23"/>
            </a:solidFill>
            <a:ln w="19050" cap="flat" cmpd="sng">
              <a:solidFill>
                <a:srgbClr val="FFAB4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latin typeface="Calibri"/>
                <a:ea typeface="Calibri"/>
                <a:cs typeface="Calibri"/>
                <a:sym typeface="Calibri"/>
              </a:endParaRPr>
            </a:p>
          </p:txBody>
        </p:sp>
        <p:sp>
          <p:nvSpPr>
            <p:cNvPr id="702" name="Shape 702"/>
            <p:cNvSpPr/>
            <p:nvPr/>
          </p:nvSpPr>
          <p:spPr>
            <a:xfrm>
              <a:off x="7097362" y="1816619"/>
              <a:ext cx="196800" cy="197100"/>
            </a:xfrm>
            <a:prstGeom prst="ellipse">
              <a:avLst/>
            </a:prstGeom>
            <a:solidFill>
              <a:srgbClr val="FFAE23"/>
            </a:solidFill>
            <a:ln w="19050" cap="flat" cmpd="sng">
              <a:solidFill>
                <a:srgbClr val="FFAB4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latin typeface="Calibri"/>
                <a:ea typeface="Calibri"/>
                <a:cs typeface="Calibri"/>
                <a:sym typeface="Calibri"/>
              </a:endParaRPr>
            </a:p>
          </p:txBody>
        </p:sp>
        <p:sp>
          <p:nvSpPr>
            <p:cNvPr id="703" name="Shape 703"/>
            <p:cNvSpPr/>
            <p:nvPr/>
          </p:nvSpPr>
          <p:spPr>
            <a:xfrm>
              <a:off x="7514000" y="1816619"/>
              <a:ext cx="196800" cy="197100"/>
            </a:xfrm>
            <a:prstGeom prst="ellipse">
              <a:avLst/>
            </a:prstGeom>
            <a:solidFill>
              <a:srgbClr val="FFAE23"/>
            </a:solidFill>
            <a:ln w="19050" cap="flat" cmpd="sng">
              <a:solidFill>
                <a:srgbClr val="FFAB4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latin typeface="Calibri"/>
                <a:ea typeface="Calibri"/>
                <a:cs typeface="Calibri"/>
                <a:sym typeface="Calibri"/>
              </a:endParaRPr>
            </a:p>
          </p:txBody>
        </p:sp>
        <p:sp>
          <p:nvSpPr>
            <p:cNvPr id="704" name="Shape 704"/>
            <p:cNvSpPr/>
            <p:nvPr/>
          </p:nvSpPr>
          <p:spPr>
            <a:xfrm>
              <a:off x="7320762" y="2098569"/>
              <a:ext cx="196800" cy="197100"/>
            </a:xfrm>
            <a:prstGeom prst="ellipse">
              <a:avLst/>
            </a:prstGeom>
            <a:solidFill>
              <a:srgbClr val="FFAE23"/>
            </a:solidFill>
            <a:ln w="19050" cap="flat" cmpd="sng">
              <a:solidFill>
                <a:srgbClr val="FFAB4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latin typeface="Calibri"/>
                <a:ea typeface="Calibri"/>
                <a:cs typeface="Calibri"/>
                <a:sym typeface="Calibri"/>
              </a:endParaRPr>
            </a:p>
          </p:txBody>
        </p:sp>
        <p:cxnSp>
          <p:nvCxnSpPr>
            <p:cNvPr id="705" name="Shape 705"/>
            <p:cNvCxnSpPr>
              <a:stCxn id="701" idx="3"/>
              <a:endCxn id="702" idx="7"/>
            </p:cNvCxnSpPr>
            <p:nvPr/>
          </p:nvCxnSpPr>
          <p:spPr>
            <a:xfrm flipH="1">
              <a:off x="7265270" y="1765380"/>
              <a:ext cx="55500" cy="80100"/>
            </a:xfrm>
            <a:prstGeom prst="straightConnector1">
              <a:avLst/>
            </a:prstGeom>
            <a:noFill/>
            <a:ln w="9525" cap="flat" cmpd="sng">
              <a:solidFill>
                <a:schemeClr val="dk2"/>
              </a:solidFill>
              <a:prstDash val="solid"/>
              <a:round/>
              <a:headEnd type="none" w="lg" len="lg"/>
              <a:tailEnd type="none" w="lg" len="lg"/>
            </a:ln>
          </p:spPr>
        </p:cxnSp>
        <p:cxnSp>
          <p:nvCxnSpPr>
            <p:cNvPr id="706" name="Shape 706"/>
            <p:cNvCxnSpPr>
              <a:stCxn id="702" idx="5"/>
              <a:endCxn id="704" idx="1"/>
            </p:cNvCxnSpPr>
            <p:nvPr/>
          </p:nvCxnSpPr>
          <p:spPr>
            <a:xfrm>
              <a:off x="7265341" y="1984855"/>
              <a:ext cx="84300" cy="142500"/>
            </a:xfrm>
            <a:prstGeom prst="straightConnector1">
              <a:avLst/>
            </a:prstGeom>
            <a:noFill/>
            <a:ln w="9525" cap="flat" cmpd="sng">
              <a:solidFill>
                <a:schemeClr val="dk2"/>
              </a:solidFill>
              <a:prstDash val="solid"/>
              <a:round/>
              <a:headEnd type="none" w="lg" len="lg"/>
              <a:tailEnd type="none" w="lg" len="lg"/>
            </a:ln>
          </p:spPr>
        </p:cxnSp>
        <p:sp>
          <p:nvSpPr>
            <p:cNvPr id="707" name="Shape 707"/>
            <p:cNvSpPr/>
            <p:nvPr/>
          </p:nvSpPr>
          <p:spPr>
            <a:xfrm>
              <a:off x="7304587" y="2417132"/>
              <a:ext cx="196800" cy="197100"/>
            </a:xfrm>
            <a:prstGeom prst="ellipse">
              <a:avLst/>
            </a:prstGeom>
            <a:solidFill>
              <a:srgbClr val="FFAE23"/>
            </a:solidFill>
            <a:ln w="19050" cap="flat" cmpd="sng">
              <a:solidFill>
                <a:srgbClr val="FFAB4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latin typeface="Calibri"/>
                <a:ea typeface="Calibri"/>
                <a:cs typeface="Calibri"/>
                <a:sym typeface="Calibri"/>
              </a:endParaRPr>
            </a:p>
          </p:txBody>
        </p:sp>
        <p:cxnSp>
          <p:nvCxnSpPr>
            <p:cNvPr id="708" name="Shape 708"/>
            <p:cNvCxnSpPr>
              <a:stCxn id="704" idx="4"/>
              <a:endCxn id="707" idx="0"/>
            </p:cNvCxnSpPr>
            <p:nvPr/>
          </p:nvCxnSpPr>
          <p:spPr>
            <a:xfrm flipH="1">
              <a:off x="7402962" y="2295669"/>
              <a:ext cx="16200" cy="121500"/>
            </a:xfrm>
            <a:prstGeom prst="straightConnector1">
              <a:avLst/>
            </a:prstGeom>
            <a:noFill/>
            <a:ln w="9525" cap="flat" cmpd="sng">
              <a:solidFill>
                <a:schemeClr val="dk2"/>
              </a:solidFill>
              <a:prstDash val="solid"/>
              <a:round/>
              <a:headEnd type="none" w="lg" len="lg"/>
              <a:tailEnd type="none" w="lg" len="lg"/>
            </a:ln>
          </p:spPr>
        </p:cxnSp>
        <p:cxnSp>
          <p:nvCxnSpPr>
            <p:cNvPr id="709" name="Shape 709"/>
            <p:cNvCxnSpPr>
              <a:stCxn id="703" idx="3"/>
              <a:endCxn id="704" idx="7"/>
            </p:cNvCxnSpPr>
            <p:nvPr/>
          </p:nvCxnSpPr>
          <p:spPr>
            <a:xfrm flipH="1">
              <a:off x="7488820" y="1984855"/>
              <a:ext cx="54000" cy="142500"/>
            </a:xfrm>
            <a:prstGeom prst="straightConnector1">
              <a:avLst/>
            </a:prstGeom>
            <a:noFill/>
            <a:ln w="9525" cap="flat" cmpd="sng">
              <a:solidFill>
                <a:schemeClr val="dk2"/>
              </a:solidFill>
              <a:prstDash val="solid"/>
              <a:round/>
              <a:headEnd type="none" w="lg" len="lg"/>
              <a:tailEnd type="none" w="lg" len="lg"/>
            </a:ln>
          </p:spPr>
        </p:cxnSp>
        <p:cxnSp>
          <p:nvCxnSpPr>
            <p:cNvPr id="710" name="Shape 710"/>
            <p:cNvCxnSpPr>
              <a:stCxn id="701" idx="5"/>
              <a:endCxn id="703" idx="1"/>
            </p:cNvCxnSpPr>
            <p:nvPr/>
          </p:nvCxnSpPr>
          <p:spPr>
            <a:xfrm>
              <a:off x="7459929" y="1765380"/>
              <a:ext cx="82800" cy="80100"/>
            </a:xfrm>
            <a:prstGeom prst="straightConnector1">
              <a:avLst/>
            </a:prstGeom>
            <a:noFill/>
            <a:ln w="9525" cap="flat" cmpd="sng">
              <a:solidFill>
                <a:schemeClr val="dk2"/>
              </a:solidFill>
              <a:prstDash val="solid"/>
              <a:round/>
              <a:headEnd type="none" w="lg" len="lg"/>
              <a:tailEnd type="none" w="lg" len="lg"/>
            </a:ln>
          </p:spPr>
        </p:cxnSp>
        <p:sp>
          <p:nvSpPr>
            <p:cNvPr id="711" name="Shape 711"/>
            <p:cNvSpPr/>
            <p:nvPr/>
          </p:nvSpPr>
          <p:spPr>
            <a:xfrm>
              <a:off x="6990962" y="2195269"/>
              <a:ext cx="196800" cy="197100"/>
            </a:xfrm>
            <a:prstGeom prst="ellipse">
              <a:avLst/>
            </a:prstGeom>
            <a:solidFill>
              <a:srgbClr val="FFAE23"/>
            </a:solidFill>
            <a:ln w="19050" cap="flat" cmpd="sng">
              <a:solidFill>
                <a:srgbClr val="FFAB4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latin typeface="Calibri"/>
                <a:ea typeface="Calibri"/>
                <a:cs typeface="Calibri"/>
                <a:sym typeface="Calibri"/>
              </a:endParaRPr>
            </a:p>
          </p:txBody>
        </p:sp>
        <p:cxnSp>
          <p:nvCxnSpPr>
            <p:cNvPr id="712" name="Shape 712"/>
            <p:cNvCxnSpPr>
              <a:stCxn id="704" idx="2"/>
              <a:endCxn id="711" idx="6"/>
            </p:cNvCxnSpPr>
            <p:nvPr/>
          </p:nvCxnSpPr>
          <p:spPr>
            <a:xfrm flipH="1">
              <a:off x="7187862" y="2197119"/>
              <a:ext cx="132900" cy="96600"/>
            </a:xfrm>
            <a:prstGeom prst="straightConnector1">
              <a:avLst/>
            </a:prstGeom>
            <a:noFill/>
            <a:ln w="9525" cap="flat" cmpd="sng">
              <a:solidFill>
                <a:schemeClr val="dk2"/>
              </a:solidFill>
              <a:prstDash val="solid"/>
              <a:round/>
              <a:headEnd type="none" w="lg" len="lg"/>
              <a:tailEnd type="none" w="lg" len="lg"/>
            </a:ln>
          </p:spPr>
        </p:cxnSp>
        <p:sp>
          <p:nvSpPr>
            <p:cNvPr id="713" name="Shape 713"/>
            <p:cNvSpPr/>
            <p:nvPr/>
          </p:nvSpPr>
          <p:spPr>
            <a:xfrm>
              <a:off x="6078950" y="3063688"/>
              <a:ext cx="1828800" cy="1749599"/>
            </a:xfrm>
            <a:prstGeom prst="rect">
              <a:avLst/>
            </a:prstGeom>
            <a:solidFill>
              <a:srgbClr val="FFFFFF"/>
            </a:solidFill>
            <a:ln w="9525" cap="flat" cmpd="sng">
              <a:solidFill>
                <a:srgbClr val="A5A5A5"/>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4" name="Shape 714"/>
            <p:cNvSpPr txBox="1"/>
            <p:nvPr/>
          </p:nvSpPr>
          <p:spPr>
            <a:xfrm>
              <a:off x="6078946" y="3065418"/>
              <a:ext cx="1828799" cy="471300"/>
            </a:xfrm>
            <a:prstGeom prst="rect">
              <a:avLst/>
            </a:prstGeom>
            <a:noFill/>
            <a:ln>
              <a:noFill/>
            </a:ln>
          </p:spPr>
          <p:txBody>
            <a:bodyPr lIns="91425" tIns="91425" rIns="91425" bIns="91425" anchor="t" anchorCtr="0">
              <a:noAutofit/>
            </a:bodyPr>
            <a:lstStyle/>
            <a:p>
              <a:pPr lvl="0" rtl="0">
                <a:spcBef>
                  <a:spcPts val="0"/>
                </a:spcBef>
                <a:buNone/>
              </a:pPr>
              <a:r>
                <a:rPr lang="en">
                  <a:solidFill>
                    <a:schemeClr val="dk1"/>
                  </a:solidFill>
                  <a:latin typeface="Calibri"/>
                  <a:ea typeface="Calibri"/>
                  <a:cs typeface="Calibri"/>
                  <a:sym typeface="Calibri"/>
                </a:rPr>
                <a:t>Centrality, Search</a:t>
              </a:r>
            </a:p>
            <a:p>
              <a:pPr lvl="0" rtl="0">
                <a:spcBef>
                  <a:spcPts val="0"/>
                </a:spcBef>
                <a:buNone/>
              </a:pPr>
              <a:r>
                <a:rPr lang="en" sz="1200">
                  <a:solidFill>
                    <a:schemeClr val="dk1"/>
                  </a:solidFill>
                  <a:latin typeface="Calibri"/>
                  <a:ea typeface="Calibri"/>
                  <a:cs typeface="Calibri"/>
                  <a:sym typeface="Calibri"/>
                </a:rPr>
                <a:t>Which nodes are the most connected or relevant</a:t>
              </a:r>
            </a:p>
          </p:txBody>
        </p:sp>
        <p:sp>
          <p:nvSpPr>
            <p:cNvPr id="715" name="Shape 715"/>
            <p:cNvSpPr/>
            <p:nvPr/>
          </p:nvSpPr>
          <p:spPr>
            <a:xfrm>
              <a:off x="7002300" y="4160632"/>
              <a:ext cx="196800" cy="197100"/>
            </a:xfrm>
            <a:prstGeom prst="ellipse">
              <a:avLst/>
            </a:prstGeom>
            <a:solidFill>
              <a:srgbClr val="FFFFFF"/>
            </a:solidFill>
            <a:ln w="19050" cap="flat" cmpd="sng">
              <a:solidFill>
                <a:srgbClr val="FFAB4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latin typeface="Calibri"/>
                <a:ea typeface="Calibri"/>
                <a:cs typeface="Calibri"/>
                <a:sym typeface="Calibri"/>
              </a:endParaRPr>
            </a:p>
          </p:txBody>
        </p:sp>
        <p:sp>
          <p:nvSpPr>
            <p:cNvPr id="716" name="Shape 716"/>
            <p:cNvSpPr/>
            <p:nvPr/>
          </p:nvSpPr>
          <p:spPr>
            <a:xfrm>
              <a:off x="6627737" y="3987882"/>
              <a:ext cx="196800" cy="197100"/>
            </a:xfrm>
            <a:prstGeom prst="ellipse">
              <a:avLst/>
            </a:prstGeom>
            <a:solidFill>
              <a:srgbClr val="FFE599"/>
            </a:solidFill>
            <a:ln w="19050" cap="flat" cmpd="sng">
              <a:solidFill>
                <a:srgbClr val="FFAB4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latin typeface="Calibri"/>
                <a:ea typeface="Calibri"/>
                <a:cs typeface="Calibri"/>
                <a:sym typeface="Calibri"/>
              </a:endParaRPr>
            </a:p>
          </p:txBody>
        </p:sp>
        <p:sp>
          <p:nvSpPr>
            <p:cNvPr id="717" name="Shape 717"/>
            <p:cNvSpPr/>
            <p:nvPr/>
          </p:nvSpPr>
          <p:spPr>
            <a:xfrm>
              <a:off x="7505075" y="3939132"/>
              <a:ext cx="196800" cy="197100"/>
            </a:xfrm>
            <a:prstGeom prst="ellipse">
              <a:avLst/>
            </a:prstGeom>
            <a:solidFill>
              <a:srgbClr val="F99F1A">
                <a:alpha val="80000"/>
              </a:srgbClr>
            </a:solidFill>
            <a:ln w="19050" cap="flat" cmpd="sng">
              <a:solidFill>
                <a:srgbClr val="FFAB4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latin typeface="Calibri"/>
                <a:ea typeface="Calibri"/>
                <a:cs typeface="Calibri"/>
                <a:sym typeface="Calibri"/>
              </a:endParaRPr>
            </a:p>
          </p:txBody>
        </p:sp>
        <p:cxnSp>
          <p:nvCxnSpPr>
            <p:cNvPr id="718" name="Shape 718"/>
            <p:cNvCxnSpPr/>
            <p:nvPr/>
          </p:nvCxnSpPr>
          <p:spPr>
            <a:xfrm>
              <a:off x="6334600" y="4297169"/>
              <a:ext cx="0" cy="0"/>
            </a:xfrm>
            <a:prstGeom prst="straightConnector1">
              <a:avLst/>
            </a:prstGeom>
            <a:noFill/>
            <a:ln w="9525" cap="flat" cmpd="sng">
              <a:solidFill>
                <a:schemeClr val="dk2"/>
              </a:solidFill>
              <a:prstDash val="solid"/>
              <a:round/>
              <a:headEnd type="none" w="lg" len="lg"/>
              <a:tailEnd type="none" w="lg" len="lg"/>
            </a:ln>
          </p:spPr>
        </p:cxnSp>
        <p:sp>
          <p:nvSpPr>
            <p:cNvPr id="719" name="Shape 719"/>
            <p:cNvSpPr/>
            <p:nvPr/>
          </p:nvSpPr>
          <p:spPr>
            <a:xfrm>
              <a:off x="6643025" y="4306457"/>
              <a:ext cx="196800" cy="197100"/>
            </a:xfrm>
            <a:prstGeom prst="ellipse">
              <a:avLst/>
            </a:prstGeom>
            <a:solidFill>
              <a:srgbClr val="FFE599"/>
            </a:solidFill>
            <a:ln w="19050" cap="flat" cmpd="sng">
              <a:solidFill>
                <a:srgbClr val="FFAB4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latin typeface="Calibri"/>
                <a:ea typeface="Calibri"/>
                <a:cs typeface="Calibri"/>
                <a:sym typeface="Calibri"/>
              </a:endParaRPr>
            </a:p>
          </p:txBody>
        </p:sp>
        <p:sp>
          <p:nvSpPr>
            <p:cNvPr id="720" name="Shape 720"/>
            <p:cNvSpPr/>
            <p:nvPr/>
          </p:nvSpPr>
          <p:spPr>
            <a:xfrm>
              <a:off x="7039275" y="3849332"/>
              <a:ext cx="196800" cy="197100"/>
            </a:xfrm>
            <a:prstGeom prst="ellipse">
              <a:avLst/>
            </a:prstGeom>
            <a:solidFill>
              <a:srgbClr val="FFE599"/>
            </a:solidFill>
            <a:ln w="19050" cap="flat" cmpd="sng">
              <a:solidFill>
                <a:srgbClr val="FFAB4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latin typeface="Calibri"/>
                <a:ea typeface="Calibri"/>
                <a:cs typeface="Calibri"/>
                <a:sym typeface="Calibri"/>
              </a:endParaRPr>
            </a:p>
          </p:txBody>
        </p:sp>
        <p:sp>
          <p:nvSpPr>
            <p:cNvPr id="721" name="Shape 721"/>
            <p:cNvSpPr/>
            <p:nvPr/>
          </p:nvSpPr>
          <p:spPr>
            <a:xfrm>
              <a:off x="7002300" y="4471907"/>
              <a:ext cx="196800" cy="197100"/>
            </a:xfrm>
            <a:prstGeom prst="ellipse">
              <a:avLst/>
            </a:prstGeom>
            <a:solidFill>
              <a:srgbClr val="FFE599"/>
            </a:solidFill>
            <a:ln w="19050" cap="flat" cmpd="sng">
              <a:solidFill>
                <a:srgbClr val="FFAB4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latin typeface="Calibri"/>
                <a:ea typeface="Calibri"/>
                <a:cs typeface="Calibri"/>
                <a:sym typeface="Calibri"/>
              </a:endParaRPr>
            </a:p>
          </p:txBody>
        </p:sp>
        <p:sp>
          <p:nvSpPr>
            <p:cNvPr id="722" name="Shape 722"/>
            <p:cNvSpPr/>
            <p:nvPr/>
          </p:nvSpPr>
          <p:spPr>
            <a:xfrm>
              <a:off x="7435525" y="4306457"/>
              <a:ext cx="196800" cy="197100"/>
            </a:xfrm>
            <a:prstGeom prst="ellipse">
              <a:avLst/>
            </a:prstGeom>
            <a:solidFill>
              <a:srgbClr val="FFE599"/>
            </a:solidFill>
            <a:ln w="19050" cap="flat" cmpd="sng">
              <a:solidFill>
                <a:srgbClr val="FFAB4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latin typeface="Calibri"/>
                <a:ea typeface="Calibri"/>
                <a:cs typeface="Calibri"/>
                <a:sym typeface="Calibri"/>
              </a:endParaRPr>
            </a:p>
          </p:txBody>
        </p:sp>
        <p:sp>
          <p:nvSpPr>
            <p:cNvPr id="723" name="Shape 723"/>
            <p:cNvSpPr/>
            <p:nvPr/>
          </p:nvSpPr>
          <p:spPr>
            <a:xfrm>
              <a:off x="6240100" y="4015157"/>
              <a:ext cx="196800" cy="197100"/>
            </a:xfrm>
            <a:prstGeom prst="ellipse">
              <a:avLst/>
            </a:prstGeom>
            <a:solidFill>
              <a:srgbClr val="F99F1A">
                <a:alpha val="80000"/>
              </a:srgbClr>
            </a:solidFill>
            <a:ln w="19050" cap="flat" cmpd="sng">
              <a:solidFill>
                <a:srgbClr val="FFAB4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latin typeface="Calibri"/>
                <a:ea typeface="Calibri"/>
                <a:cs typeface="Calibri"/>
                <a:sym typeface="Calibri"/>
              </a:endParaRPr>
            </a:p>
          </p:txBody>
        </p:sp>
        <p:sp>
          <p:nvSpPr>
            <p:cNvPr id="724" name="Shape 724"/>
            <p:cNvSpPr/>
            <p:nvPr/>
          </p:nvSpPr>
          <p:spPr>
            <a:xfrm>
              <a:off x="6283750" y="4382057"/>
              <a:ext cx="196800" cy="197100"/>
            </a:xfrm>
            <a:prstGeom prst="ellipse">
              <a:avLst/>
            </a:prstGeom>
            <a:solidFill>
              <a:srgbClr val="F99F1A">
                <a:alpha val="80000"/>
              </a:srgbClr>
            </a:solidFill>
            <a:ln w="19050" cap="flat" cmpd="sng">
              <a:solidFill>
                <a:srgbClr val="FFAB40"/>
              </a:solidFill>
              <a:prstDash val="solid"/>
              <a:round/>
              <a:headEnd type="none" w="med" len="med"/>
              <a:tailEnd type="none" w="med" len="med"/>
            </a:ln>
          </p:spPr>
          <p:txBody>
            <a:bodyPr lIns="91425" tIns="91425" rIns="91425" bIns="91425" anchor="ctr" anchorCtr="0">
              <a:noAutofit/>
            </a:bodyPr>
            <a:lstStyle/>
            <a:p>
              <a:pPr lvl="0" algn="ctr" rtl="0">
                <a:spcBef>
                  <a:spcPts val="0"/>
                </a:spcBef>
                <a:buNone/>
              </a:pPr>
              <a:endParaRPr sz="1000">
                <a:latin typeface="Calibri"/>
                <a:ea typeface="Calibri"/>
                <a:cs typeface="Calibri"/>
                <a:sym typeface="Calibri"/>
              </a:endParaRPr>
            </a:p>
          </p:txBody>
        </p:sp>
        <p:cxnSp>
          <p:nvCxnSpPr>
            <p:cNvPr id="725" name="Shape 725"/>
            <p:cNvCxnSpPr>
              <a:stCxn id="720" idx="4"/>
              <a:endCxn id="715" idx="0"/>
            </p:cNvCxnSpPr>
            <p:nvPr/>
          </p:nvCxnSpPr>
          <p:spPr>
            <a:xfrm flipH="1">
              <a:off x="7100775" y="4046432"/>
              <a:ext cx="36900" cy="114300"/>
            </a:xfrm>
            <a:prstGeom prst="straightConnector1">
              <a:avLst/>
            </a:prstGeom>
            <a:noFill/>
            <a:ln w="9525" cap="flat" cmpd="sng">
              <a:solidFill>
                <a:schemeClr val="dk2"/>
              </a:solidFill>
              <a:prstDash val="solid"/>
              <a:round/>
              <a:headEnd type="none" w="lg" len="lg"/>
              <a:tailEnd type="none" w="lg" len="lg"/>
            </a:ln>
          </p:spPr>
        </p:cxnSp>
        <p:cxnSp>
          <p:nvCxnSpPr>
            <p:cNvPr id="726" name="Shape 726"/>
            <p:cNvCxnSpPr>
              <a:stCxn id="717" idx="3"/>
              <a:endCxn id="715" idx="7"/>
            </p:cNvCxnSpPr>
            <p:nvPr/>
          </p:nvCxnSpPr>
          <p:spPr>
            <a:xfrm flipH="1">
              <a:off x="7170295" y="4107367"/>
              <a:ext cx="363600" cy="82200"/>
            </a:xfrm>
            <a:prstGeom prst="straightConnector1">
              <a:avLst/>
            </a:prstGeom>
            <a:noFill/>
            <a:ln w="9525" cap="flat" cmpd="sng">
              <a:solidFill>
                <a:schemeClr val="dk2"/>
              </a:solidFill>
              <a:prstDash val="solid"/>
              <a:round/>
              <a:headEnd type="none" w="lg" len="lg"/>
              <a:tailEnd type="none" w="lg" len="lg"/>
            </a:ln>
          </p:spPr>
        </p:cxnSp>
        <p:cxnSp>
          <p:nvCxnSpPr>
            <p:cNvPr id="727" name="Shape 727"/>
            <p:cNvCxnSpPr>
              <a:stCxn id="722" idx="2"/>
              <a:endCxn id="715" idx="5"/>
            </p:cNvCxnSpPr>
            <p:nvPr/>
          </p:nvCxnSpPr>
          <p:spPr>
            <a:xfrm rot="10800000">
              <a:off x="7170325" y="4328807"/>
              <a:ext cx="265200" cy="76200"/>
            </a:xfrm>
            <a:prstGeom prst="straightConnector1">
              <a:avLst/>
            </a:prstGeom>
            <a:noFill/>
            <a:ln w="9525" cap="flat" cmpd="sng">
              <a:solidFill>
                <a:schemeClr val="dk2"/>
              </a:solidFill>
              <a:prstDash val="solid"/>
              <a:round/>
              <a:headEnd type="none" w="lg" len="lg"/>
              <a:tailEnd type="none" w="lg" len="lg"/>
            </a:ln>
          </p:spPr>
        </p:cxnSp>
        <p:cxnSp>
          <p:nvCxnSpPr>
            <p:cNvPr id="728" name="Shape 728"/>
            <p:cNvCxnSpPr>
              <a:stCxn id="716" idx="5"/>
              <a:endCxn id="715" idx="1"/>
            </p:cNvCxnSpPr>
            <p:nvPr/>
          </p:nvCxnSpPr>
          <p:spPr>
            <a:xfrm>
              <a:off x="6795716" y="4156117"/>
              <a:ext cx="235500" cy="33300"/>
            </a:xfrm>
            <a:prstGeom prst="straightConnector1">
              <a:avLst/>
            </a:prstGeom>
            <a:noFill/>
            <a:ln w="9525" cap="flat" cmpd="sng">
              <a:solidFill>
                <a:schemeClr val="dk2"/>
              </a:solidFill>
              <a:prstDash val="solid"/>
              <a:round/>
              <a:headEnd type="none" w="lg" len="lg"/>
              <a:tailEnd type="none" w="lg" len="lg"/>
            </a:ln>
          </p:spPr>
        </p:cxnSp>
        <p:cxnSp>
          <p:nvCxnSpPr>
            <p:cNvPr id="729" name="Shape 729"/>
            <p:cNvCxnSpPr>
              <a:stCxn id="719" idx="6"/>
              <a:endCxn id="715" idx="3"/>
            </p:cNvCxnSpPr>
            <p:nvPr/>
          </p:nvCxnSpPr>
          <p:spPr>
            <a:xfrm rot="10800000" flipH="1">
              <a:off x="6839825" y="4328807"/>
              <a:ext cx="191400" cy="76200"/>
            </a:xfrm>
            <a:prstGeom prst="straightConnector1">
              <a:avLst/>
            </a:prstGeom>
            <a:noFill/>
            <a:ln w="9525" cap="flat" cmpd="sng">
              <a:solidFill>
                <a:schemeClr val="dk2"/>
              </a:solidFill>
              <a:prstDash val="solid"/>
              <a:round/>
              <a:headEnd type="none" w="lg" len="lg"/>
              <a:tailEnd type="none" w="lg" len="lg"/>
            </a:ln>
          </p:spPr>
        </p:cxnSp>
        <p:cxnSp>
          <p:nvCxnSpPr>
            <p:cNvPr id="730" name="Shape 730"/>
            <p:cNvCxnSpPr>
              <a:stCxn id="721" idx="0"/>
              <a:endCxn id="715" idx="4"/>
            </p:cNvCxnSpPr>
            <p:nvPr/>
          </p:nvCxnSpPr>
          <p:spPr>
            <a:xfrm rot="10800000">
              <a:off x="7100700" y="4357607"/>
              <a:ext cx="0" cy="114300"/>
            </a:xfrm>
            <a:prstGeom prst="straightConnector1">
              <a:avLst/>
            </a:prstGeom>
            <a:noFill/>
            <a:ln w="9525" cap="flat" cmpd="sng">
              <a:solidFill>
                <a:schemeClr val="dk2"/>
              </a:solidFill>
              <a:prstDash val="solid"/>
              <a:round/>
              <a:headEnd type="none" w="lg" len="lg"/>
              <a:tailEnd type="none" w="lg" len="lg"/>
            </a:ln>
          </p:spPr>
        </p:cxnSp>
        <p:cxnSp>
          <p:nvCxnSpPr>
            <p:cNvPr id="731" name="Shape 731"/>
            <p:cNvCxnSpPr>
              <a:stCxn id="723" idx="5"/>
              <a:endCxn id="716" idx="3"/>
            </p:cNvCxnSpPr>
            <p:nvPr/>
          </p:nvCxnSpPr>
          <p:spPr>
            <a:xfrm rot="10800000" flipH="1">
              <a:off x="6408079" y="4156092"/>
              <a:ext cx="248399" cy="27300"/>
            </a:xfrm>
            <a:prstGeom prst="straightConnector1">
              <a:avLst/>
            </a:prstGeom>
            <a:noFill/>
            <a:ln w="9525" cap="flat" cmpd="sng">
              <a:solidFill>
                <a:schemeClr val="dk2"/>
              </a:solidFill>
              <a:prstDash val="solid"/>
              <a:round/>
              <a:headEnd type="none" w="lg" len="lg"/>
              <a:tailEnd type="none" w="lg" len="lg"/>
            </a:ln>
          </p:spPr>
        </p:cxnSp>
        <p:cxnSp>
          <p:nvCxnSpPr>
            <p:cNvPr id="732" name="Shape 732"/>
            <p:cNvCxnSpPr>
              <a:stCxn id="724" idx="7"/>
              <a:endCxn id="719" idx="3"/>
            </p:cNvCxnSpPr>
            <p:nvPr/>
          </p:nvCxnSpPr>
          <p:spPr>
            <a:xfrm>
              <a:off x="6451729" y="4410922"/>
              <a:ext cx="220199" cy="63900"/>
            </a:xfrm>
            <a:prstGeom prst="straightConnector1">
              <a:avLst/>
            </a:prstGeom>
            <a:noFill/>
            <a:ln w="9525" cap="flat" cmpd="sng">
              <a:solidFill>
                <a:schemeClr val="dk2"/>
              </a:solidFill>
              <a:prstDash val="solid"/>
              <a:round/>
              <a:headEnd type="none" w="lg" len="lg"/>
              <a:tailEnd type="none" w="lg" len="lg"/>
            </a:ln>
          </p:spPr>
        </p:cxnSp>
        <p:cxnSp>
          <p:nvCxnSpPr>
            <p:cNvPr id="733" name="Shape 733"/>
            <p:cNvCxnSpPr>
              <a:stCxn id="719" idx="0"/>
              <a:endCxn id="716" idx="4"/>
            </p:cNvCxnSpPr>
            <p:nvPr/>
          </p:nvCxnSpPr>
          <p:spPr>
            <a:xfrm rot="10800000">
              <a:off x="6726125" y="4184957"/>
              <a:ext cx="15300" cy="121500"/>
            </a:xfrm>
            <a:prstGeom prst="straightConnector1">
              <a:avLst/>
            </a:prstGeom>
            <a:noFill/>
            <a:ln w="9525" cap="flat" cmpd="sng">
              <a:solidFill>
                <a:schemeClr val="dk2"/>
              </a:solidFill>
              <a:prstDash val="solid"/>
              <a:round/>
              <a:headEnd type="none" w="lg" len="lg"/>
              <a:tailEnd type="none" w="lg" len="lg"/>
            </a:ln>
          </p:spPr>
        </p:cxnSp>
      </p:grpSp>
      <p:sp>
        <p:nvSpPr>
          <p:cNvPr id="734" name="Shape 734"/>
          <p:cNvSpPr/>
          <p:nvPr/>
        </p:nvSpPr>
        <p:spPr>
          <a:xfrm>
            <a:off x="8505875" y="903875"/>
            <a:ext cx="209400" cy="209400"/>
          </a:xfrm>
          <a:prstGeom prst="rect">
            <a:avLst/>
          </a:prstGeom>
          <a:solidFill>
            <a:srgbClr val="F3F3F3"/>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5" name="Shape 735"/>
          <p:cNvSpPr/>
          <p:nvPr/>
        </p:nvSpPr>
        <p:spPr>
          <a:xfrm>
            <a:off x="8791475" y="903875"/>
            <a:ext cx="209400" cy="209400"/>
          </a:xfrm>
          <a:prstGeom prst="rect">
            <a:avLst/>
          </a:prstGeom>
          <a:solidFill>
            <a:srgbClr val="FF9900"/>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6" name="Shape 736"/>
          <p:cNvSpPr/>
          <p:nvPr/>
        </p:nvSpPr>
        <p:spPr>
          <a:xfrm>
            <a:off x="8505875" y="646700"/>
            <a:ext cx="209400" cy="209400"/>
          </a:xfrm>
          <a:prstGeom prst="rect">
            <a:avLst/>
          </a:prstGeom>
          <a:solidFill>
            <a:srgbClr val="EFEFEF"/>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37" name="Shape 737"/>
          <p:cNvSpPr/>
          <p:nvPr/>
        </p:nvSpPr>
        <p:spPr>
          <a:xfrm>
            <a:off x="8791475" y="646700"/>
            <a:ext cx="209400" cy="209400"/>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Shape 742"/>
          <p:cNvSpPr txBox="1">
            <a:spLocks noGrp="1"/>
          </p:cNvSpPr>
          <p:nvPr>
            <p:ph type="title"/>
          </p:nvPr>
        </p:nvSpPr>
        <p:spPr>
          <a:xfrm>
            <a:off x="382800" y="239550"/>
            <a:ext cx="8761200" cy="741300"/>
          </a:xfrm>
          <a:prstGeom prst="rect">
            <a:avLst/>
          </a:prstGeom>
        </p:spPr>
        <p:txBody>
          <a:bodyPr lIns="91425" tIns="91425" rIns="91425" bIns="91425" anchor="t" anchorCtr="0">
            <a:noAutofit/>
          </a:bodyPr>
          <a:lstStyle/>
          <a:p>
            <a:pPr lvl="0" rtl="0">
              <a:lnSpc>
                <a:spcPct val="115000"/>
              </a:lnSpc>
              <a:spcBef>
                <a:spcPts val="0"/>
              </a:spcBef>
              <a:buNone/>
            </a:pPr>
            <a:endParaRPr sz="1800">
              <a:latin typeface="Helvetica Neue"/>
              <a:ea typeface="Helvetica Neue"/>
              <a:cs typeface="Helvetica Neue"/>
              <a:sym typeface="Helvetica Neue"/>
            </a:endParaRPr>
          </a:p>
          <a:p>
            <a:pPr lvl="0" rtl="0">
              <a:lnSpc>
                <a:spcPct val="115000"/>
              </a:lnSpc>
              <a:spcBef>
                <a:spcPts val="0"/>
              </a:spcBef>
              <a:buNone/>
            </a:pPr>
            <a:endParaRPr sz="1800">
              <a:latin typeface="Helvetica Neue"/>
              <a:ea typeface="Helvetica Neue"/>
              <a:cs typeface="Helvetica Neue"/>
              <a:sym typeface="Helvetica Neue"/>
            </a:endParaRPr>
          </a:p>
          <a:p>
            <a:pPr lvl="0" rtl="0">
              <a:lnSpc>
                <a:spcPct val="115000"/>
              </a:lnSpc>
              <a:spcBef>
                <a:spcPts val="0"/>
              </a:spcBef>
              <a:buNone/>
            </a:pPr>
            <a:endParaRPr sz="1800">
              <a:latin typeface="Helvetica Neue"/>
              <a:ea typeface="Helvetica Neue"/>
              <a:cs typeface="Helvetica Neue"/>
              <a:sym typeface="Helvetica Neue"/>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p:txBody>
      </p:sp>
      <p:sp>
        <p:nvSpPr>
          <p:cNvPr id="743" name="Shape 743"/>
          <p:cNvSpPr txBox="1">
            <a:spLocks noGrp="1"/>
          </p:cNvSpPr>
          <p:nvPr>
            <p:ph type="sldNum" idx="12"/>
          </p:nvPr>
        </p:nvSpPr>
        <p:spPr>
          <a:xfrm>
            <a:off x="8556684" y="4715055"/>
            <a:ext cx="548700" cy="393600"/>
          </a:xfrm>
          <a:prstGeom prst="rect">
            <a:avLst/>
          </a:prstGeom>
        </p:spPr>
        <p:txBody>
          <a:bodyPr lIns="91425" tIns="91425" rIns="91425" bIns="91425" anchor="ctr" anchorCtr="0">
            <a:noAutofit/>
          </a:bodyPr>
          <a:lstStyle/>
          <a:p>
            <a:pPr lvl="0" rtl="0">
              <a:spcBef>
                <a:spcPts val="0"/>
              </a:spcBef>
              <a:buClr>
                <a:schemeClr val="dk1"/>
              </a:buClr>
              <a:buSzPct val="25000"/>
              <a:buFont typeface="Calibri"/>
              <a:buNone/>
            </a:pPr>
            <a:fld id="{00000000-1234-1234-1234-123412341234}" type="slidenum">
              <a:rPr lang="en"/>
              <a:t>26</a:t>
            </a:fld>
            <a:endParaRPr lang="en"/>
          </a:p>
        </p:txBody>
      </p:sp>
      <p:sp>
        <p:nvSpPr>
          <p:cNvPr id="744" name="Shape 744"/>
          <p:cNvSpPr txBox="1"/>
          <p:nvPr/>
        </p:nvSpPr>
        <p:spPr>
          <a:xfrm>
            <a:off x="0" y="0"/>
            <a:ext cx="9144000" cy="561900"/>
          </a:xfrm>
          <a:prstGeom prst="rect">
            <a:avLst/>
          </a:prstGeom>
          <a:solidFill>
            <a:srgbClr val="FFAE23"/>
          </a:solidFill>
          <a:ln>
            <a:noFill/>
          </a:ln>
        </p:spPr>
        <p:txBody>
          <a:bodyPr lIns="91425" tIns="91425" rIns="91425" bIns="91425" anchor="t" anchorCtr="0">
            <a:noAutofit/>
          </a:bodyPr>
          <a:lstStyle/>
          <a:p>
            <a:pPr lvl="0" rtl="0">
              <a:lnSpc>
                <a:spcPct val="115000"/>
              </a:lnSpc>
              <a:spcBef>
                <a:spcPts val="0"/>
              </a:spcBef>
              <a:buNone/>
            </a:pPr>
            <a:r>
              <a:rPr lang="en" sz="2400">
                <a:solidFill>
                  <a:srgbClr val="FFFFFF"/>
                </a:solidFill>
                <a:latin typeface="Calibri"/>
                <a:ea typeface="Calibri"/>
                <a:cs typeface="Calibri"/>
                <a:sym typeface="Calibri"/>
              </a:rPr>
              <a:t>User Perspective</a:t>
            </a:r>
          </a:p>
        </p:txBody>
      </p:sp>
      <p:sp>
        <p:nvSpPr>
          <p:cNvPr id="745" name="Shape 745"/>
          <p:cNvSpPr txBox="1"/>
          <p:nvPr/>
        </p:nvSpPr>
        <p:spPr>
          <a:xfrm>
            <a:off x="7545175" y="239550"/>
            <a:ext cx="1461000" cy="741300"/>
          </a:xfrm>
          <a:prstGeom prst="rect">
            <a:avLst/>
          </a:prstGeom>
          <a:solidFill>
            <a:srgbClr val="D85226"/>
          </a:solidFill>
          <a:ln>
            <a:noFill/>
          </a:ln>
        </p:spPr>
        <p:txBody>
          <a:bodyPr lIns="91425" tIns="91425" rIns="91425" bIns="91425" anchor="ctr" anchorCtr="0">
            <a:noAutofit/>
          </a:bodyPr>
          <a:lstStyle/>
          <a:p>
            <a:pPr lvl="0" algn="ctr" rtl="0">
              <a:spcBef>
                <a:spcPts val="0"/>
              </a:spcBef>
              <a:buNone/>
            </a:pPr>
            <a:r>
              <a:rPr lang="en">
                <a:solidFill>
                  <a:srgbClr val="FFFFFF"/>
                </a:solidFill>
              </a:rPr>
              <a:t>What users think will bridge the gap.</a:t>
            </a:r>
          </a:p>
        </p:txBody>
      </p:sp>
      <p:sp>
        <p:nvSpPr>
          <p:cNvPr id="746" name="Shape 746"/>
          <p:cNvSpPr txBox="1"/>
          <p:nvPr/>
        </p:nvSpPr>
        <p:spPr>
          <a:xfrm>
            <a:off x="550050" y="1228325"/>
            <a:ext cx="3715200" cy="1291200"/>
          </a:xfrm>
          <a:prstGeom prst="rect">
            <a:avLst/>
          </a:prstGeom>
          <a:noFill/>
          <a:ln>
            <a:noFill/>
          </a:ln>
        </p:spPr>
        <p:txBody>
          <a:bodyPr lIns="91425" tIns="91425" rIns="91425" bIns="91425" anchor="t" anchorCtr="0">
            <a:noAutofit/>
          </a:bodyPr>
          <a:lstStyle/>
          <a:p>
            <a:pPr lvl="0" rtl="0">
              <a:spcBef>
                <a:spcPts val="0"/>
              </a:spcBef>
              <a:buNone/>
            </a:pPr>
            <a:r>
              <a:rPr lang="en" sz="2400">
                <a:latin typeface="Calibri"/>
                <a:ea typeface="Calibri"/>
                <a:cs typeface="Calibri"/>
                <a:sym typeface="Calibri"/>
              </a:rPr>
              <a:t>Why, how and where your users do their work affects user adoption  </a:t>
            </a:r>
          </a:p>
        </p:txBody>
      </p:sp>
      <p:pic>
        <p:nvPicPr>
          <p:cNvPr id="747" name="Shape 747"/>
          <p:cNvPicPr preferRelativeResize="0"/>
          <p:nvPr/>
        </p:nvPicPr>
        <p:blipFill>
          <a:blip r:embed="rId3">
            <a:alphaModFix/>
          </a:blip>
          <a:stretch>
            <a:fillRect/>
          </a:stretch>
        </p:blipFill>
        <p:spPr>
          <a:xfrm>
            <a:off x="4591050" y="1228325"/>
            <a:ext cx="4552950" cy="3019425"/>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Shape 752"/>
          <p:cNvSpPr txBox="1">
            <a:spLocks noGrp="1"/>
          </p:cNvSpPr>
          <p:nvPr>
            <p:ph type="title"/>
          </p:nvPr>
        </p:nvSpPr>
        <p:spPr>
          <a:xfrm>
            <a:off x="758085" y="2150850"/>
            <a:ext cx="7798500" cy="841800"/>
          </a:xfrm>
          <a:prstGeom prst="rect">
            <a:avLst/>
          </a:prstGeom>
        </p:spPr>
        <p:txBody>
          <a:bodyPr lIns="91425" tIns="91425" rIns="91425" bIns="91425" anchor="ctr" anchorCtr="0">
            <a:noAutofit/>
          </a:bodyPr>
          <a:lstStyle/>
          <a:p>
            <a:pPr lvl="0" rtl="0">
              <a:lnSpc>
                <a:spcPct val="115000"/>
              </a:lnSpc>
              <a:spcBef>
                <a:spcPts val="0"/>
              </a:spcBef>
              <a:buNone/>
            </a:pPr>
            <a:r>
              <a:rPr lang="en"/>
              <a:t> Example Scenario</a:t>
            </a:r>
          </a:p>
        </p:txBody>
      </p:sp>
      <p:sp>
        <p:nvSpPr>
          <p:cNvPr id="753" name="Shape 753"/>
          <p:cNvSpPr txBox="1">
            <a:spLocks noGrp="1"/>
          </p:cNvSpPr>
          <p:nvPr>
            <p:ph type="sldNum" idx="12"/>
          </p:nvPr>
        </p:nvSpPr>
        <p:spPr>
          <a:xfrm>
            <a:off x="8556684" y="4715055"/>
            <a:ext cx="548700" cy="393600"/>
          </a:xfrm>
          <a:prstGeom prst="rect">
            <a:avLst/>
          </a:prstGeom>
        </p:spPr>
        <p:txBody>
          <a:bodyPr lIns="91425" tIns="91425" rIns="91425" bIns="91425" anchor="ctr" anchorCtr="0">
            <a:noAutofit/>
          </a:bodyPr>
          <a:lstStyle/>
          <a:p>
            <a:pPr lvl="0" rtl="0">
              <a:spcBef>
                <a:spcPts val="0"/>
              </a:spcBef>
              <a:buClr>
                <a:srgbClr val="FFFFFF"/>
              </a:buClr>
              <a:buSzPct val="25000"/>
              <a:buFont typeface="Calibri"/>
              <a:buNone/>
            </a:pPr>
            <a:fld id="{00000000-1234-1234-1234-123412341234}" type="slidenum">
              <a:rPr lang="en"/>
              <a:t>27</a:t>
            </a:fld>
            <a:endParaRPr lang="en"/>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Shape 758"/>
          <p:cNvSpPr txBox="1">
            <a:spLocks noGrp="1"/>
          </p:cNvSpPr>
          <p:nvPr>
            <p:ph type="title"/>
          </p:nvPr>
        </p:nvSpPr>
        <p:spPr>
          <a:xfrm>
            <a:off x="382800" y="239550"/>
            <a:ext cx="8761200" cy="741300"/>
          </a:xfrm>
          <a:prstGeom prst="rect">
            <a:avLst/>
          </a:prstGeom>
        </p:spPr>
        <p:txBody>
          <a:bodyPr lIns="91425" tIns="91425" rIns="91425" bIns="91425" anchor="t" anchorCtr="0">
            <a:noAutofit/>
          </a:bodyPr>
          <a:lstStyle/>
          <a:p>
            <a:pPr lvl="0" rtl="0">
              <a:lnSpc>
                <a:spcPct val="115000"/>
              </a:lnSpc>
              <a:spcBef>
                <a:spcPts val="0"/>
              </a:spcBef>
              <a:buNone/>
            </a:pPr>
            <a:endParaRPr sz="1800">
              <a:latin typeface="Helvetica Neue"/>
              <a:ea typeface="Helvetica Neue"/>
              <a:cs typeface="Helvetica Neue"/>
              <a:sym typeface="Helvetica Neue"/>
            </a:endParaRPr>
          </a:p>
          <a:p>
            <a:pPr lvl="0" rtl="0">
              <a:lnSpc>
                <a:spcPct val="115000"/>
              </a:lnSpc>
              <a:spcBef>
                <a:spcPts val="0"/>
              </a:spcBef>
              <a:buNone/>
            </a:pPr>
            <a:endParaRPr sz="1800">
              <a:latin typeface="Helvetica Neue"/>
              <a:ea typeface="Helvetica Neue"/>
              <a:cs typeface="Helvetica Neue"/>
              <a:sym typeface="Helvetica Neue"/>
            </a:endParaRPr>
          </a:p>
          <a:p>
            <a:pPr lvl="0" rtl="0">
              <a:lnSpc>
                <a:spcPct val="115000"/>
              </a:lnSpc>
              <a:spcBef>
                <a:spcPts val="0"/>
              </a:spcBef>
              <a:buNone/>
            </a:pPr>
            <a:endParaRPr sz="1800">
              <a:latin typeface="Helvetica Neue"/>
              <a:ea typeface="Helvetica Neue"/>
              <a:cs typeface="Helvetica Neue"/>
              <a:sym typeface="Helvetica Neue"/>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p:txBody>
      </p:sp>
      <p:sp>
        <p:nvSpPr>
          <p:cNvPr id="759" name="Shape 759"/>
          <p:cNvSpPr txBox="1">
            <a:spLocks noGrp="1"/>
          </p:cNvSpPr>
          <p:nvPr>
            <p:ph type="sldNum" idx="12"/>
          </p:nvPr>
        </p:nvSpPr>
        <p:spPr>
          <a:xfrm>
            <a:off x="8556684" y="4715055"/>
            <a:ext cx="548700" cy="393600"/>
          </a:xfrm>
          <a:prstGeom prst="rect">
            <a:avLst/>
          </a:prstGeom>
        </p:spPr>
        <p:txBody>
          <a:bodyPr lIns="91425" tIns="91425" rIns="91425" bIns="91425" anchor="ctr" anchorCtr="0">
            <a:noAutofit/>
          </a:bodyPr>
          <a:lstStyle/>
          <a:p>
            <a:pPr lvl="0" rtl="0">
              <a:spcBef>
                <a:spcPts val="0"/>
              </a:spcBef>
              <a:buClr>
                <a:schemeClr val="dk1"/>
              </a:buClr>
              <a:buSzPct val="25000"/>
              <a:buFont typeface="Calibri"/>
              <a:buNone/>
            </a:pPr>
            <a:fld id="{00000000-1234-1234-1234-123412341234}" type="slidenum">
              <a:rPr lang="en"/>
              <a:t>28</a:t>
            </a:fld>
            <a:endParaRPr lang="en"/>
          </a:p>
        </p:txBody>
      </p:sp>
      <p:sp>
        <p:nvSpPr>
          <p:cNvPr id="760" name="Shape 760"/>
          <p:cNvSpPr txBox="1"/>
          <p:nvPr/>
        </p:nvSpPr>
        <p:spPr>
          <a:xfrm>
            <a:off x="0" y="0"/>
            <a:ext cx="9144000" cy="561900"/>
          </a:xfrm>
          <a:prstGeom prst="rect">
            <a:avLst/>
          </a:prstGeom>
          <a:solidFill>
            <a:srgbClr val="F55B0D"/>
          </a:solidFill>
          <a:ln>
            <a:noFill/>
          </a:ln>
        </p:spPr>
        <p:txBody>
          <a:bodyPr lIns="91425" tIns="91425" rIns="91425" bIns="91425" anchor="t" anchorCtr="0">
            <a:noAutofit/>
          </a:bodyPr>
          <a:lstStyle/>
          <a:p>
            <a:pPr lvl="0" rtl="0">
              <a:lnSpc>
                <a:spcPct val="115000"/>
              </a:lnSpc>
              <a:spcBef>
                <a:spcPts val="0"/>
              </a:spcBef>
              <a:buNone/>
            </a:pPr>
            <a:r>
              <a:rPr lang="en" sz="2400">
                <a:solidFill>
                  <a:srgbClr val="FFFFFF"/>
                </a:solidFill>
                <a:latin typeface="Calibri"/>
                <a:ea typeface="Calibri"/>
                <a:cs typeface="Calibri"/>
                <a:sym typeface="Calibri"/>
              </a:rPr>
              <a:t>Example Scenario - State the problem</a:t>
            </a:r>
          </a:p>
        </p:txBody>
      </p:sp>
      <p:sp>
        <p:nvSpPr>
          <p:cNvPr id="761" name="Shape 761"/>
          <p:cNvSpPr txBox="1"/>
          <p:nvPr/>
        </p:nvSpPr>
        <p:spPr>
          <a:xfrm>
            <a:off x="350039" y="848881"/>
            <a:ext cx="7928400" cy="16884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 sz="2400">
                <a:latin typeface="Calibri"/>
                <a:ea typeface="Calibri"/>
                <a:cs typeface="Calibri"/>
                <a:sym typeface="Calibri"/>
              </a:rPr>
              <a:t>Our users don’t have enough insight into how social media activity related to their products contribute to the bottom line, especially by region.</a:t>
            </a:r>
          </a:p>
        </p:txBody>
      </p:sp>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Shape 766"/>
          <p:cNvSpPr txBox="1">
            <a:spLocks noGrp="1"/>
          </p:cNvSpPr>
          <p:nvPr>
            <p:ph type="title"/>
          </p:nvPr>
        </p:nvSpPr>
        <p:spPr>
          <a:xfrm>
            <a:off x="382800" y="239550"/>
            <a:ext cx="8761200" cy="741300"/>
          </a:xfrm>
          <a:prstGeom prst="rect">
            <a:avLst/>
          </a:prstGeom>
        </p:spPr>
        <p:txBody>
          <a:bodyPr lIns="91425" tIns="91425" rIns="91425" bIns="91425" anchor="t" anchorCtr="0">
            <a:noAutofit/>
          </a:bodyPr>
          <a:lstStyle/>
          <a:p>
            <a:pPr lvl="0" rtl="0">
              <a:lnSpc>
                <a:spcPct val="115000"/>
              </a:lnSpc>
              <a:spcBef>
                <a:spcPts val="0"/>
              </a:spcBef>
              <a:buNone/>
            </a:pPr>
            <a:endParaRPr sz="1800">
              <a:latin typeface="Helvetica Neue"/>
              <a:ea typeface="Helvetica Neue"/>
              <a:cs typeface="Helvetica Neue"/>
              <a:sym typeface="Helvetica Neue"/>
            </a:endParaRPr>
          </a:p>
          <a:p>
            <a:pPr lvl="0" rtl="0">
              <a:lnSpc>
                <a:spcPct val="115000"/>
              </a:lnSpc>
              <a:spcBef>
                <a:spcPts val="0"/>
              </a:spcBef>
              <a:buNone/>
            </a:pPr>
            <a:endParaRPr sz="1800">
              <a:latin typeface="Helvetica Neue"/>
              <a:ea typeface="Helvetica Neue"/>
              <a:cs typeface="Helvetica Neue"/>
              <a:sym typeface="Helvetica Neue"/>
            </a:endParaRPr>
          </a:p>
          <a:p>
            <a:pPr lvl="0" rtl="0">
              <a:lnSpc>
                <a:spcPct val="115000"/>
              </a:lnSpc>
              <a:spcBef>
                <a:spcPts val="0"/>
              </a:spcBef>
              <a:buNone/>
            </a:pPr>
            <a:endParaRPr sz="1800">
              <a:latin typeface="Helvetica Neue"/>
              <a:ea typeface="Helvetica Neue"/>
              <a:cs typeface="Helvetica Neue"/>
              <a:sym typeface="Helvetica Neue"/>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p:txBody>
      </p:sp>
      <p:sp>
        <p:nvSpPr>
          <p:cNvPr id="767" name="Shape 767"/>
          <p:cNvSpPr txBox="1">
            <a:spLocks noGrp="1"/>
          </p:cNvSpPr>
          <p:nvPr>
            <p:ph type="sldNum" idx="12"/>
          </p:nvPr>
        </p:nvSpPr>
        <p:spPr>
          <a:xfrm>
            <a:off x="8556684" y="4715055"/>
            <a:ext cx="548700" cy="393600"/>
          </a:xfrm>
          <a:prstGeom prst="rect">
            <a:avLst/>
          </a:prstGeom>
        </p:spPr>
        <p:txBody>
          <a:bodyPr lIns="91425" tIns="91425" rIns="91425" bIns="91425" anchor="ctr" anchorCtr="0">
            <a:noAutofit/>
          </a:bodyPr>
          <a:lstStyle/>
          <a:p>
            <a:pPr lvl="0" rtl="0">
              <a:spcBef>
                <a:spcPts val="0"/>
              </a:spcBef>
              <a:buClr>
                <a:schemeClr val="dk1"/>
              </a:buClr>
              <a:buSzPct val="25000"/>
              <a:buFont typeface="Calibri"/>
              <a:buNone/>
            </a:pPr>
            <a:fld id="{00000000-1234-1234-1234-123412341234}" type="slidenum">
              <a:rPr lang="en"/>
              <a:t>29</a:t>
            </a:fld>
            <a:endParaRPr lang="en"/>
          </a:p>
        </p:txBody>
      </p:sp>
      <p:sp>
        <p:nvSpPr>
          <p:cNvPr id="768" name="Shape 768"/>
          <p:cNvSpPr txBox="1"/>
          <p:nvPr/>
        </p:nvSpPr>
        <p:spPr>
          <a:xfrm>
            <a:off x="344125" y="884375"/>
            <a:ext cx="7463700" cy="37536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 sz="1800" b="1" dirty="0">
                <a:latin typeface="Calibri"/>
                <a:ea typeface="Calibri"/>
                <a:cs typeface="Calibri"/>
                <a:sym typeface="Calibri"/>
              </a:rPr>
              <a:t>Social media saturation</a:t>
            </a:r>
          </a:p>
          <a:p>
            <a:pPr lvl="0" rtl="0">
              <a:lnSpc>
                <a:spcPct val="115000"/>
              </a:lnSpc>
              <a:spcBef>
                <a:spcPts val="0"/>
              </a:spcBef>
              <a:buNone/>
            </a:pPr>
            <a:r>
              <a:rPr lang="en" sz="1800" dirty="0">
                <a:latin typeface="Calibri"/>
                <a:ea typeface="Calibri"/>
                <a:cs typeface="Calibri"/>
                <a:sym typeface="Calibri"/>
              </a:rPr>
              <a:t>Quickly see information social media over time, by region, in relation to a specific product announcements. </a:t>
            </a:r>
            <a:r>
              <a:rPr lang="en" sz="1800" dirty="0" smtClean="0">
                <a:latin typeface="Calibri"/>
                <a:ea typeface="Calibri"/>
                <a:cs typeface="Calibri"/>
                <a:sym typeface="Calibri"/>
              </a:rPr>
              <a:t>Identify </a:t>
            </a:r>
            <a:r>
              <a:rPr lang="en" sz="1800" dirty="0">
                <a:latin typeface="Calibri"/>
                <a:ea typeface="Calibri"/>
                <a:cs typeface="Calibri"/>
                <a:sym typeface="Calibri"/>
              </a:rPr>
              <a:t>key influencers.</a:t>
            </a:r>
          </a:p>
          <a:p>
            <a:pPr lvl="0" rtl="0">
              <a:lnSpc>
                <a:spcPct val="115000"/>
              </a:lnSpc>
              <a:spcBef>
                <a:spcPts val="0"/>
              </a:spcBef>
              <a:buClr>
                <a:schemeClr val="dk1"/>
              </a:buClr>
              <a:buFont typeface="Arial"/>
              <a:buNone/>
            </a:pPr>
            <a:endParaRPr sz="1800" dirty="0">
              <a:solidFill>
                <a:schemeClr val="dk1"/>
              </a:solidFill>
              <a:latin typeface="Calibri"/>
              <a:ea typeface="Calibri"/>
              <a:cs typeface="Calibri"/>
              <a:sym typeface="Calibri"/>
            </a:endParaRPr>
          </a:p>
          <a:p>
            <a:pPr lvl="0" rtl="0">
              <a:lnSpc>
                <a:spcPct val="115000"/>
              </a:lnSpc>
              <a:spcBef>
                <a:spcPts val="0"/>
              </a:spcBef>
              <a:buClr>
                <a:schemeClr val="dk1"/>
              </a:buClr>
              <a:buSzPct val="61111"/>
              <a:buFont typeface="Arial"/>
              <a:buNone/>
            </a:pPr>
            <a:r>
              <a:rPr lang="en" sz="1800" b="1" dirty="0">
                <a:solidFill>
                  <a:schemeClr val="dk1"/>
                </a:solidFill>
                <a:latin typeface="Calibri"/>
                <a:ea typeface="Calibri"/>
                <a:cs typeface="Calibri"/>
                <a:sym typeface="Calibri"/>
              </a:rPr>
              <a:t>Financial data correlation</a:t>
            </a:r>
          </a:p>
          <a:p>
            <a:pPr lvl="0" rtl="0">
              <a:lnSpc>
                <a:spcPct val="115000"/>
              </a:lnSpc>
              <a:spcBef>
                <a:spcPts val="0"/>
              </a:spcBef>
              <a:buClr>
                <a:schemeClr val="dk1"/>
              </a:buClr>
              <a:buSzPct val="61111"/>
              <a:buFont typeface="Arial"/>
              <a:buNone/>
            </a:pPr>
            <a:r>
              <a:rPr lang="en" sz="1800" dirty="0">
                <a:solidFill>
                  <a:schemeClr val="dk1"/>
                </a:solidFill>
                <a:latin typeface="Calibri"/>
                <a:ea typeface="Calibri"/>
                <a:cs typeface="Calibri"/>
                <a:sym typeface="Calibri"/>
              </a:rPr>
              <a:t>Clearly correlate regional financial / sales data to a given region and </a:t>
            </a:r>
            <a:r>
              <a:rPr lang="en" sz="1800" dirty="0" smtClean="0">
                <a:solidFill>
                  <a:schemeClr val="dk1"/>
                </a:solidFill>
                <a:latin typeface="Calibri"/>
                <a:ea typeface="Calibri"/>
                <a:cs typeface="Calibri"/>
                <a:sym typeface="Calibri"/>
              </a:rPr>
              <a:t>announcement</a:t>
            </a:r>
            <a:r>
              <a:rPr lang="en-US" sz="1800" dirty="0" smtClean="0">
                <a:solidFill>
                  <a:schemeClr val="dk1"/>
                </a:solidFill>
                <a:latin typeface="Calibri"/>
                <a:ea typeface="Calibri"/>
                <a:cs typeface="Calibri"/>
                <a:sym typeface="Calibri"/>
              </a:rPr>
              <a:t>.</a:t>
            </a:r>
            <a:r>
              <a:rPr lang="en" sz="1800" dirty="0" smtClean="0">
                <a:solidFill>
                  <a:schemeClr val="dk1"/>
                </a:solidFill>
                <a:latin typeface="Calibri"/>
                <a:ea typeface="Calibri"/>
                <a:cs typeface="Calibri"/>
                <a:sym typeface="Calibri"/>
              </a:rPr>
              <a:t> </a:t>
            </a:r>
            <a:endParaRPr lang="en" sz="1800" dirty="0">
              <a:solidFill>
                <a:schemeClr val="dk1"/>
              </a:solidFill>
              <a:latin typeface="Calibri"/>
              <a:ea typeface="Calibri"/>
              <a:cs typeface="Calibri"/>
              <a:sym typeface="Calibri"/>
            </a:endParaRPr>
          </a:p>
          <a:p>
            <a:pPr lvl="0" rtl="0">
              <a:lnSpc>
                <a:spcPct val="115000"/>
              </a:lnSpc>
              <a:spcBef>
                <a:spcPts val="0"/>
              </a:spcBef>
              <a:buClr>
                <a:schemeClr val="dk1"/>
              </a:buClr>
              <a:buFont typeface="Arial"/>
              <a:buNone/>
            </a:pPr>
            <a:endParaRPr sz="1800" b="1" dirty="0">
              <a:solidFill>
                <a:schemeClr val="dk1"/>
              </a:solidFill>
              <a:latin typeface="Calibri"/>
              <a:ea typeface="Calibri"/>
              <a:cs typeface="Calibri"/>
              <a:sym typeface="Calibri"/>
            </a:endParaRPr>
          </a:p>
          <a:p>
            <a:pPr lvl="0" rtl="0">
              <a:lnSpc>
                <a:spcPct val="115000"/>
              </a:lnSpc>
              <a:spcBef>
                <a:spcPts val="0"/>
              </a:spcBef>
              <a:buClr>
                <a:schemeClr val="dk1"/>
              </a:buClr>
              <a:buSzPct val="61111"/>
              <a:buFont typeface="Arial"/>
              <a:buNone/>
            </a:pPr>
            <a:r>
              <a:rPr lang="en" sz="1800" b="1" dirty="0">
                <a:solidFill>
                  <a:schemeClr val="dk1"/>
                </a:solidFill>
                <a:latin typeface="Calibri"/>
                <a:ea typeface="Calibri"/>
                <a:cs typeface="Calibri"/>
                <a:sym typeface="Calibri"/>
              </a:rPr>
              <a:t>Overall performance of a product announcement at a glance</a:t>
            </a:r>
          </a:p>
          <a:p>
            <a:pPr lvl="0" rtl="0">
              <a:lnSpc>
                <a:spcPct val="115000"/>
              </a:lnSpc>
              <a:spcBef>
                <a:spcPts val="0"/>
              </a:spcBef>
              <a:buClr>
                <a:schemeClr val="dk1"/>
              </a:buClr>
              <a:buSzPct val="61111"/>
              <a:buFont typeface="Arial"/>
              <a:buNone/>
            </a:pPr>
            <a:r>
              <a:rPr lang="en" sz="1800" dirty="0">
                <a:solidFill>
                  <a:schemeClr val="dk1"/>
                </a:solidFill>
                <a:latin typeface="Calibri"/>
                <a:ea typeface="Calibri"/>
                <a:cs typeface="Calibri"/>
                <a:sym typeface="Calibri"/>
              </a:rPr>
              <a:t>View regional, financial and social performance indicators for each </a:t>
            </a:r>
            <a:r>
              <a:rPr lang="en" sz="1800" dirty="0" smtClean="0">
                <a:solidFill>
                  <a:schemeClr val="dk1"/>
                </a:solidFill>
                <a:latin typeface="Calibri"/>
                <a:ea typeface="Calibri"/>
                <a:cs typeface="Calibri"/>
                <a:sym typeface="Calibri"/>
              </a:rPr>
              <a:t>announcements</a:t>
            </a:r>
            <a:r>
              <a:rPr lang="en-US" sz="1800" dirty="0" smtClean="0">
                <a:solidFill>
                  <a:schemeClr val="dk1"/>
                </a:solidFill>
                <a:latin typeface="Calibri"/>
                <a:ea typeface="Calibri"/>
                <a:cs typeface="Calibri"/>
                <a:sym typeface="Calibri"/>
              </a:rPr>
              <a:t>.</a:t>
            </a:r>
            <a:r>
              <a:rPr lang="en" sz="1800" dirty="0" smtClean="0">
                <a:solidFill>
                  <a:schemeClr val="dk1"/>
                </a:solidFill>
                <a:latin typeface="Calibri"/>
                <a:ea typeface="Calibri"/>
                <a:cs typeface="Calibri"/>
                <a:sym typeface="Calibri"/>
              </a:rPr>
              <a:t>   </a:t>
            </a:r>
            <a:endParaRPr lang="en" sz="1800" dirty="0">
              <a:solidFill>
                <a:schemeClr val="dk1"/>
              </a:solidFill>
              <a:latin typeface="Calibri"/>
              <a:ea typeface="Calibri"/>
              <a:cs typeface="Calibri"/>
              <a:sym typeface="Calibri"/>
            </a:endParaRPr>
          </a:p>
          <a:p>
            <a:pPr lvl="0" rtl="0">
              <a:lnSpc>
                <a:spcPct val="115000"/>
              </a:lnSpc>
              <a:spcBef>
                <a:spcPts val="0"/>
              </a:spcBef>
              <a:buNone/>
            </a:pPr>
            <a:endParaRPr dirty="0">
              <a:solidFill>
                <a:schemeClr val="dk1"/>
              </a:solidFill>
              <a:latin typeface="Calibri"/>
              <a:ea typeface="Calibri"/>
              <a:cs typeface="Calibri"/>
              <a:sym typeface="Calibri"/>
            </a:endParaRPr>
          </a:p>
          <a:p>
            <a:pPr lvl="0" rtl="0">
              <a:lnSpc>
                <a:spcPct val="115000"/>
              </a:lnSpc>
              <a:spcBef>
                <a:spcPts val="0"/>
              </a:spcBef>
              <a:buNone/>
            </a:pPr>
            <a:endParaRPr dirty="0">
              <a:latin typeface="Calibri"/>
              <a:ea typeface="Calibri"/>
              <a:cs typeface="Calibri"/>
              <a:sym typeface="Calibri"/>
            </a:endParaRPr>
          </a:p>
          <a:p>
            <a:pPr lvl="0" rtl="0">
              <a:lnSpc>
                <a:spcPct val="115000"/>
              </a:lnSpc>
              <a:spcBef>
                <a:spcPts val="0"/>
              </a:spcBef>
              <a:buNone/>
            </a:pPr>
            <a:endParaRPr dirty="0">
              <a:latin typeface="Calibri"/>
              <a:ea typeface="Calibri"/>
              <a:cs typeface="Calibri"/>
              <a:sym typeface="Calibri"/>
            </a:endParaRPr>
          </a:p>
          <a:p>
            <a:pPr lvl="0" rtl="0">
              <a:lnSpc>
                <a:spcPct val="115000"/>
              </a:lnSpc>
              <a:spcBef>
                <a:spcPts val="0"/>
              </a:spcBef>
              <a:buNone/>
            </a:pPr>
            <a:endParaRPr dirty="0">
              <a:latin typeface="Calibri"/>
              <a:ea typeface="Calibri"/>
              <a:cs typeface="Calibri"/>
              <a:sym typeface="Calibri"/>
            </a:endParaRPr>
          </a:p>
          <a:p>
            <a:pPr lvl="0" rtl="0">
              <a:lnSpc>
                <a:spcPct val="115000"/>
              </a:lnSpc>
              <a:spcBef>
                <a:spcPts val="0"/>
              </a:spcBef>
              <a:buNone/>
            </a:pPr>
            <a:endParaRPr dirty="0">
              <a:latin typeface="Calibri"/>
              <a:ea typeface="Calibri"/>
              <a:cs typeface="Calibri"/>
              <a:sym typeface="Calibri"/>
            </a:endParaRPr>
          </a:p>
          <a:p>
            <a:pPr lvl="0" rtl="0">
              <a:lnSpc>
                <a:spcPct val="115000"/>
              </a:lnSpc>
              <a:spcBef>
                <a:spcPts val="0"/>
              </a:spcBef>
              <a:buNone/>
            </a:pPr>
            <a:endParaRPr dirty="0">
              <a:latin typeface="Calibri"/>
              <a:ea typeface="Calibri"/>
              <a:cs typeface="Calibri"/>
              <a:sym typeface="Calibri"/>
            </a:endParaRPr>
          </a:p>
        </p:txBody>
      </p:sp>
      <p:sp>
        <p:nvSpPr>
          <p:cNvPr id="769" name="Shape 769"/>
          <p:cNvSpPr txBox="1"/>
          <p:nvPr/>
        </p:nvSpPr>
        <p:spPr>
          <a:xfrm>
            <a:off x="0" y="-6"/>
            <a:ext cx="9144000" cy="561900"/>
          </a:xfrm>
          <a:prstGeom prst="rect">
            <a:avLst/>
          </a:prstGeom>
          <a:solidFill>
            <a:srgbClr val="F55B0D"/>
          </a:solidFill>
          <a:ln>
            <a:noFill/>
          </a:ln>
        </p:spPr>
        <p:txBody>
          <a:bodyPr lIns="91425" tIns="91425" rIns="91425" bIns="91425" anchor="t" anchorCtr="0">
            <a:noAutofit/>
          </a:bodyPr>
          <a:lstStyle/>
          <a:p>
            <a:pPr lvl="0" rtl="0">
              <a:lnSpc>
                <a:spcPct val="115000"/>
              </a:lnSpc>
              <a:spcBef>
                <a:spcPts val="0"/>
              </a:spcBef>
              <a:buClr>
                <a:schemeClr val="dk1"/>
              </a:buClr>
              <a:buSzPct val="45833"/>
              <a:buFont typeface="Arial"/>
              <a:buNone/>
            </a:pPr>
            <a:r>
              <a:rPr lang="en" sz="2400">
                <a:solidFill>
                  <a:schemeClr val="lt1"/>
                </a:solidFill>
                <a:latin typeface="Calibri"/>
                <a:ea typeface="Calibri"/>
                <a:cs typeface="Calibri"/>
                <a:sym typeface="Calibri"/>
              </a:rPr>
              <a:t>Example Scenario - User Goals</a:t>
            </a:r>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pic>
        <p:nvPicPr>
          <p:cNvPr id="286" name="Shape 286" descr="capabilities_triangle_graph.png"/>
          <p:cNvPicPr preferRelativeResize="0"/>
          <p:nvPr/>
        </p:nvPicPr>
        <p:blipFill>
          <a:blip r:embed="rId3">
            <a:alphaModFix/>
          </a:blip>
          <a:stretch>
            <a:fillRect/>
          </a:stretch>
        </p:blipFill>
        <p:spPr>
          <a:xfrm>
            <a:off x="353675" y="0"/>
            <a:ext cx="3659604" cy="5143499"/>
          </a:xfrm>
          <a:prstGeom prst="rect">
            <a:avLst/>
          </a:prstGeom>
          <a:noFill/>
          <a:ln>
            <a:noFill/>
          </a:ln>
        </p:spPr>
      </p:pic>
      <p:sp>
        <p:nvSpPr>
          <p:cNvPr id="287" name="Shape 287"/>
          <p:cNvSpPr txBox="1"/>
          <p:nvPr/>
        </p:nvSpPr>
        <p:spPr>
          <a:xfrm>
            <a:off x="4325250" y="342825"/>
            <a:ext cx="4641900" cy="38094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n" sz="1800" b="1">
                <a:latin typeface="Lato"/>
                <a:ea typeface="Lato"/>
                <a:cs typeface="Lato"/>
                <a:sym typeface="Lato"/>
              </a:rPr>
              <a:t>Bringing Challenging Product Ideas to Life</a:t>
            </a:r>
          </a:p>
          <a:p>
            <a:pPr lvl="0" rtl="0">
              <a:lnSpc>
                <a:spcPct val="115000"/>
              </a:lnSpc>
              <a:spcBef>
                <a:spcPts val="0"/>
              </a:spcBef>
              <a:buNone/>
            </a:pPr>
            <a:endParaRPr b="1">
              <a:solidFill>
                <a:srgbClr val="FD6A04"/>
              </a:solidFill>
              <a:latin typeface="Lato"/>
              <a:ea typeface="Lato"/>
              <a:cs typeface="Lato"/>
              <a:sym typeface="Lato"/>
            </a:endParaRPr>
          </a:p>
          <a:p>
            <a:pPr lvl="0" rtl="0">
              <a:lnSpc>
                <a:spcPct val="115000"/>
              </a:lnSpc>
              <a:spcBef>
                <a:spcPts val="0"/>
              </a:spcBef>
              <a:buNone/>
            </a:pPr>
            <a:endParaRPr b="1">
              <a:solidFill>
                <a:srgbClr val="FD6A04"/>
              </a:solidFill>
              <a:latin typeface="Lato"/>
              <a:ea typeface="Lato"/>
              <a:cs typeface="Lato"/>
              <a:sym typeface="Lato"/>
            </a:endParaRPr>
          </a:p>
          <a:p>
            <a:pPr lvl="0" rtl="0">
              <a:lnSpc>
                <a:spcPct val="115000"/>
              </a:lnSpc>
              <a:spcBef>
                <a:spcPts val="0"/>
              </a:spcBef>
              <a:buNone/>
            </a:pPr>
            <a:r>
              <a:rPr lang="en">
                <a:solidFill>
                  <a:srgbClr val="FD6A04"/>
                </a:solidFill>
                <a:latin typeface="Lato"/>
                <a:ea typeface="Lato"/>
                <a:cs typeface="Lato"/>
                <a:sym typeface="Lato"/>
              </a:rPr>
              <a:t>Data Architecture, Visualization &amp; Training</a:t>
            </a:r>
          </a:p>
          <a:p>
            <a:pPr lvl="0" rtl="0">
              <a:lnSpc>
                <a:spcPct val="115000"/>
              </a:lnSpc>
              <a:spcBef>
                <a:spcPts val="0"/>
              </a:spcBef>
              <a:buNone/>
            </a:pPr>
            <a:endParaRPr>
              <a:solidFill>
                <a:srgbClr val="FD6A04"/>
              </a:solidFill>
              <a:latin typeface="Lato"/>
              <a:ea typeface="Lato"/>
              <a:cs typeface="Lato"/>
              <a:sym typeface="Lato"/>
            </a:endParaRPr>
          </a:p>
          <a:p>
            <a:pPr lvl="0" rtl="0">
              <a:lnSpc>
                <a:spcPct val="115000"/>
              </a:lnSpc>
              <a:spcBef>
                <a:spcPts val="0"/>
              </a:spcBef>
              <a:buNone/>
            </a:pPr>
            <a:r>
              <a:rPr lang="en">
                <a:solidFill>
                  <a:srgbClr val="FD6A04"/>
                </a:solidFill>
                <a:latin typeface="Lato"/>
                <a:ea typeface="Lato"/>
                <a:cs typeface="Lato"/>
                <a:sym typeface="Lato"/>
              </a:rPr>
              <a:t>Reactive User Interfaces</a:t>
            </a:r>
          </a:p>
          <a:p>
            <a:pPr lvl="0" rtl="0">
              <a:lnSpc>
                <a:spcPct val="115000"/>
              </a:lnSpc>
              <a:spcBef>
                <a:spcPts val="0"/>
              </a:spcBef>
              <a:buNone/>
            </a:pPr>
            <a:r>
              <a:rPr lang="en">
                <a:solidFill>
                  <a:srgbClr val="FD6A04"/>
                </a:solidFill>
                <a:latin typeface="Lato"/>
                <a:ea typeface="Lato"/>
                <a:cs typeface="Lato"/>
                <a:sym typeface="Lato"/>
              </a:rPr>
              <a:t/>
            </a:r>
            <a:br>
              <a:rPr lang="en">
                <a:solidFill>
                  <a:srgbClr val="FD6A04"/>
                </a:solidFill>
                <a:latin typeface="Lato"/>
                <a:ea typeface="Lato"/>
                <a:cs typeface="Lato"/>
                <a:sym typeface="Lato"/>
              </a:rPr>
            </a:br>
            <a:r>
              <a:rPr lang="en">
                <a:solidFill>
                  <a:srgbClr val="FD6A04"/>
                </a:solidFill>
                <a:latin typeface="Lato"/>
                <a:ea typeface="Lato"/>
                <a:cs typeface="Lato"/>
                <a:sym typeface="Lato"/>
              </a:rPr>
              <a:t>Lean Product Discovery &amp; Rapid Prototyping</a:t>
            </a:r>
          </a:p>
          <a:p>
            <a:pPr lvl="0" rtl="0">
              <a:lnSpc>
                <a:spcPct val="115000"/>
              </a:lnSpc>
              <a:spcBef>
                <a:spcPts val="0"/>
              </a:spcBef>
              <a:buNone/>
            </a:pPr>
            <a:endParaRPr>
              <a:solidFill>
                <a:srgbClr val="FD6A04"/>
              </a:solidFill>
              <a:latin typeface="Lato"/>
              <a:ea typeface="Lato"/>
              <a:cs typeface="Lato"/>
              <a:sym typeface="Lato"/>
            </a:endParaRPr>
          </a:p>
          <a:p>
            <a:pPr lvl="0" rtl="0">
              <a:lnSpc>
                <a:spcPct val="115000"/>
              </a:lnSpc>
              <a:spcBef>
                <a:spcPts val="0"/>
              </a:spcBef>
              <a:buNone/>
            </a:pPr>
            <a:r>
              <a:rPr lang="en">
                <a:solidFill>
                  <a:srgbClr val="FD6A04"/>
                </a:solidFill>
                <a:latin typeface="Lato"/>
                <a:ea typeface="Lato"/>
                <a:cs typeface="Lato"/>
                <a:sym typeface="Lato"/>
              </a:rPr>
              <a:t>Productizing Research &amp; Innovation Projects</a:t>
            </a:r>
          </a:p>
          <a:p>
            <a:pPr lvl="0" rtl="0">
              <a:lnSpc>
                <a:spcPct val="115000"/>
              </a:lnSpc>
              <a:spcBef>
                <a:spcPts val="0"/>
              </a:spcBef>
              <a:buNone/>
            </a:pPr>
            <a:endParaRPr>
              <a:solidFill>
                <a:srgbClr val="FD6A04"/>
              </a:solidFill>
              <a:latin typeface="Lato"/>
              <a:ea typeface="Lato"/>
              <a:cs typeface="Lato"/>
              <a:sym typeface="Lato"/>
            </a:endParaRPr>
          </a:p>
          <a:p>
            <a:pPr lvl="0" rtl="0">
              <a:lnSpc>
                <a:spcPct val="115000"/>
              </a:lnSpc>
              <a:spcBef>
                <a:spcPts val="0"/>
              </a:spcBef>
              <a:buNone/>
            </a:pPr>
            <a:r>
              <a:rPr lang="en">
                <a:solidFill>
                  <a:srgbClr val="FD6A04"/>
                </a:solidFill>
                <a:latin typeface="Lato"/>
                <a:ea typeface="Lato"/>
                <a:cs typeface="Lato"/>
                <a:sym typeface="Lato"/>
              </a:rPr>
              <a:t>Custom Software for Scientific Computing</a:t>
            </a:r>
          </a:p>
          <a:p>
            <a:pPr lvl="0" rtl="0">
              <a:lnSpc>
                <a:spcPct val="115000"/>
              </a:lnSpc>
              <a:spcBef>
                <a:spcPts val="0"/>
              </a:spcBef>
              <a:buNone/>
            </a:pPr>
            <a:endParaRPr>
              <a:solidFill>
                <a:srgbClr val="FD6A04"/>
              </a:solidFill>
              <a:latin typeface="Lato"/>
              <a:ea typeface="Lato"/>
              <a:cs typeface="Lato"/>
              <a:sym typeface="Lato"/>
            </a:endParaRPr>
          </a:p>
          <a:p>
            <a:pPr lvl="0" rtl="0">
              <a:lnSpc>
                <a:spcPct val="115000"/>
              </a:lnSpc>
              <a:spcBef>
                <a:spcPts val="0"/>
              </a:spcBef>
              <a:buNone/>
            </a:pPr>
            <a:r>
              <a:rPr lang="en">
                <a:solidFill>
                  <a:srgbClr val="FD6A04"/>
                </a:solidFill>
                <a:latin typeface="Lato"/>
                <a:ea typeface="Lato"/>
                <a:cs typeface="Lato"/>
                <a:sym typeface="Lato"/>
              </a:rPr>
              <a:t>Data Science &amp; Machine Learning</a:t>
            </a: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Shape 774"/>
          <p:cNvSpPr txBox="1">
            <a:spLocks noGrp="1"/>
          </p:cNvSpPr>
          <p:nvPr>
            <p:ph type="title"/>
          </p:nvPr>
        </p:nvSpPr>
        <p:spPr>
          <a:xfrm>
            <a:off x="382800" y="239550"/>
            <a:ext cx="8761200" cy="741300"/>
          </a:xfrm>
          <a:prstGeom prst="rect">
            <a:avLst/>
          </a:prstGeom>
        </p:spPr>
        <p:txBody>
          <a:bodyPr lIns="91425" tIns="91425" rIns="91425" bIns="91425" anchor="t" anchorCtr="0">
            <a:noAutofit/>
          </a:bodyPr>
          <a:lstStyle/>
          <a:p>
            <a:pPr lvl="0" rtl="0">
              <a:lnSpc>
                <a:spcPct val="115000"/>
              </a:lnSpc>
              <a:spcBef>
                <a:spcPts val="0"/>
              </a:spcBef>
              <a:buNone/>
            </a:pPr>
            <a:endParaRPr sz="1800">
              <a:latin typeface="Helvetica Neue"/>
              <a:ea typeface="Helvetica Neue"/>
              <a:cs typeface="Helvetica Neue"/>
              <a:sym typeface="Helvetica Neue"/>
            </a:endParaRPr>
          </a:p>
          <a:p>
            <a:pPr lvl="0" rtl="0">
              <a:lnSpc>
                <a:spcPct val="115000"/>
              </a:lnSpc>
              <a:spcBef>
                <a:spcPts val="0"/>
              </a:spcBef>
              <a:buNone/>
            </a:pPr>
            <a:endParaRPr sz="1800">
              <a:latin typeface="Helvetica Neue"/>
              <a:ea typeface="Helvetica Neue"/>
              <a:cs typeface="Helvetica Neue"/>
              <a:sym typeface="Helvetica Neue"/>
            </a:endParaRPr>
          </a:p>
          <a:p>
            <a:pPr lvl="0" rtl="0">
              <a:lnSpc>
                <a:spcPct val="115000"/>
              </a:lnSpc>
              <a:spcBef>
                <a:spcPts val="0"/>
              </a:spcBef>
              <a:buNone/>
            </a:pPr>
            <a:endParaRPr sz="1800">
              <a:latin typeface="Helvetica Neue"/>
              <a:ea typeface="Helvetica Neue"/>
              <a:cs typeface="Helvetica Neue"/>
              <a:sym typeface="Helvetica Neue"/>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p:txBody>
      </p:sp>
      <p:sp>
        <p:nvSpPr>
          <p:cNvPr id="775" name="Shape 775"/>
          <p:cNvSpPr txBox="1">
            <a:spLocks noGrp="1"/>
          </p:cNvSpPr>
          <p:nvPr>
            <p:ph type="sldNum" idx="12"/>
          </p:nvPr>
        </p:nvSpPr>
        <p:spPr>
          <a:xfrm>
            <a:off x="8556684" y="4715055"/>
            <a:ext cx="548700" cy="393600"/>
          </a:xfrm>
          <a:prstGeom prst="rect">
            <a:avLst/>
          </a:prstGeom>
        </p:spPr>
        <p:txBody>
          <a:bodyPr lIns="91425" tIns="91425" rIns="91425" bIns="91425" anchor="ctr" anchorCtr="0">
            <a:noAutofit/>
          </a:bodyPr>
          <a:lstStyle/>
          <a:p>
            <a:pPr lvl="0" rtl="0">
              <a:spcBef>
                <a:spcPts val="0"/>
              </a:spcBef>
              <a:buClr>
                <a:schemeClr val="dk1"/>
              </a:buClr>
              <a:buSzPct val="25000"/>
              <a:buFont typeface="Calibri"/>
              <a:buNone/>
            </a:pPr>
            <a:fld id="{00000000-1234-1234-1234-123412341234}" type="slidenum">
              <a:rPr lang="en"/>
              <a:t>30</a:t>
            </a:fld>
            <a:endParaRPr lang="en"/>
          </a:p>
        </p:txBody>
      </p:sp>
      <p:pic>
        <p:nvPicPr>
          <p:cNvPr id="776" name="Shape 776"/>
          <p:cNvPicPr preferRelativeResize="0"/>
          <p:nvPr/>
        </p:nvPicPr>
        <p:blipFill>
          <a:blip r:embed="rId3">
            <a:alphaModFix/>
          </a:blip>
          <a:stretch>
            <a:fillRect/>
          </a:stretch>
        </p:blipFill>
        <p:spPr>
          <a:xfrm>
            <a:off x="4702473" y="797324"/>
            <a:ext cx="4014624" cy="3420300"/>
          </a:xfrm>
          <a:prstGeom prst="rect">
            <a:avLst/>
          </a:prstGeom>
          <a:noFill/>
          <a:ln>
            <a:noFill/>
          </a:ln>
        </p:spPr>
      </p:pic>
      <p:sp>
        <p:nvSpPr>
          <p:cNvPr id="777" name="Shape 777"/>
          <p:cNvSpPr txBox="1"/>
          <p:nvPr/>
        </p:nvSpPr>
        <p:spPr>
          <a:xfrm>
            <a:off x="344125" y="884375"/>
            <a:ext cx="4198800" cy="37536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 b="1">
                <a:latin typeface="Calibri"/>
                <a:ea typeface="Calibri"/>
                <a:cs typeface="Calibri"/>
                <a:sym typeface="Calibri"/>
              </a:rPr>
              <a:t>Data Sources:</a:t>
            </a:r>
          </a:p>
          <a:p>
            <a:pPr lvl="0" rtl="0">
              <a:lnSpc>
                <a:spcPct val="115000"/>
              </a:lnSpc>
              <a:spcBef>
                <a:spcPts val="0"/>
              </a:spcBef>
              <a:buNone/>
            </a:pPr>
            <a:endParaRPr b="1">
              <a:latin typeface="Calibri"/>
              <a:ea typeface="Calibri"/>
              <a:cs typeface="Calibri"/>
              <a:sym typeface="Calibri"/>
            </a:endParaRPr>
          </a:p>
          <a:p>
            <a:pPr marL="457200" lvl="0" indent="-228600" rtl="0">
              <a:lnSpc>
                <a:spcPct val="115000"/>
              </a:lnSpc>
              <a:spcBef>
                <a:spcPts val="0"/>
              </a:spcBef>
              <a:buFont typeface="Calibri"/>
              <a:buChar char="●"/>
            </a:pPr>
            <a:r>
              <a:rPr lang="en">
                <a:latin typeface="Calibri"/>
                <a:ea typeface="Calibri"/>
                <a:cs typeface="Calibri"/>
                <a:sym typeface="Calibri"/>
              </a:rPr>
              <a:t>Graph of social media posts and comments</a:t>
            </a:r>
          </a:p>
          <a:p>
            <a:pPr marL="457200" lvl="0" indent="-228600" rtl="0">
              <a:lnSpc>
                <a:spcPct val="115000"/>
              </a:lnSpc>
              <a:spcBef>
                <a:spcPts val="0"/>
              </a:spcBef>
              <a:buClr>
                <a:schemeClr val="dk1"/>
              </a:buClr>
              <a:buFont typeface="Calibri"/>
              <a:buChar char="●"/>
            </a:pPr>
            <a:r>
              <a:rPr lang="en">
                <a:solidFill>
                  <a:schemeClr val="dk1"/>
                </a:solidFill>
                <a:latin typeface="Calibri"/>
                <a:ea typeface="Calibri"/>
                <a:cs typeface="Calibri"/>
                <a:sym typeface="Calibri"/>
              </a:rPr>
              <a:t>Regional sales and market data</a:t>
            </a:r>
          </a:p>
          <a:p>
            <a:pPr marL="457200" lvl="0" indent="-228600" rtl="0">
              <a:lnSpc>
                <a:spcPct val="115000"/>
              </a:lnSpc>
              <a:spcBef>
                <a:spcPts val="0"/>
              </a:spcBef>
              <a:buFont typeface="Calibri"/>
              <a:buChar char="●"/>
            </a:pPr>
            <a:r>
              <a:rPr lang="en">
                <a:solidFill>
                  <a:schemeClr val="dk1"/>
                </a:solidFill>
                <a:latin typeface="Calibri"/>
                <a:ea typeface="Calibri"/>
                <a:cs typeface="Calibri"/>
                <a:sym typeface="Calibri"/>
              </a:rPr>
              <a:t>Regional news announcements </a:t>
            </a:r>
            <a:r>
              <a:rPr lang="en">
                <a:latin typeface="Calibri"/>
                <a:ea typeface="Calibri"/>
                <a:cs typeface="Calibri"/>
                <a:sym typeface="Calibri"/>
              </a:rPr>
              <a:t> </a:t>
            </a:r>
          </a:p>
          <a:p>
            <a:pPr lvl="0" rtl="0">
              <a:lnSpc>
                <a:spcPct val="115000"/>
              </a:lnSpc>
              <a:spcBef>
                <a:spcPts val="0"/>
              </a:spcBef>
              <a:buNone/>
            </a:pPr>
            <a:endParaRPr/>
          </a:p>
          <a:p>
            <a:pPr lvl="0" rtl="0">
              <a:lnSpc>
                <a:spcPct val="115000"/>
              </a:lnSpc>
              <a:spcBef>
                <a:spcPts val="0"/>
              </a:spcBef>
              <a:buNone/>
            </a:pPr>
            <a:endParaRPr/>
          </a:p>
          <a:p>
            <a:pPr lvl="0" rtl="0">
              <a:lnSpc>
                <a:spcPct val="115000"/>
              </a:lnSpc>
              <a:spcBef>
                <a:spcPts val="0"/>
              </a:spcBef>
              <a:buNone/>
            </a:pPr>
            <a:endParaRPr/>
          </a:p>
        </p:txBody>
      </p:sp>
      <p:pic>
        <p:nvPicPr>
          <p:cNvPr id="778" name="Shape 778"/>
          <p:cNvPicPr preferRelativeResize="0"/>
          <p:nvPr/>
        </p:nvPicPr>
        <p:blipFill>
          <a:blip r:embed="rId4">
            <a:alphaModFix/>
          </a:blip>
          <a:stretch>
            <a:fillRect/>
          </a:stretch>
        </p:blipFill>
        <p:spPr>
          <a:xfrm>
            <a:off x="4387299" y="3686349"/>
            <a:ext cx="2283374" cy="1143625"/>
          </a:xfrm>
          <a:prstGeom prst="rect">
            <a:avLst/>
          </a:prstGeom>
          <a:noFill/>
          <a:ln w="9525" cap="flat" cmpd="sng">
            <a:solidFill>
              <a:schemeClr val="dk2"/>
            </a:solidFill>
            <a:prstDash val="solid"/>
            <a:round/>
            <a:headEnd type="none" w="med" len="med"/>
            <a:tailEnd type="none" w="med" len="med"/>
          </a:ln>
        </p:spPr>
      </p:pic>
      <p:pic>
        <p:nvPicPr>
          <p:cNvPr id="779" name="Shape 779"/>
          <p:cNvPicPr preferRelativeResize="0"/>
          <p:nvPr/>
        </p:nvPicPr>
        <p:blipFill>
          <a:blip r:embed="rId5">
            <a:alphaModFix/>
          </a:blip>
          <a:stretch>
            <a:fillRect/>
          </a:stretch>
        </p:blipFill>
        <p:spPr>
          <a:xfrm>
            <a:off x="6795491" y="3225416"/>
            <a:ext cx="992074" cy="1651249"/>
          </a:xfrm>
          <a:prstGeom prst="rect">
            <a:avLst/>
          </a:prstGeom>
          <a:noFill/>
          <a:ln w="9525" cap="flat" cmpd="sng">
            <a:solidFill>
              <a:schemeClr val="dk2"/>
            </a:solidFill>
            <a:prstDash val="solid"/>
            <a:round/>
            <a:headEnd type="none" w="med" len="med"/>
            <a:tailEnd type="none" w="med" len="med"/>
          </a:ln>
        </p:spPr>
      </p:pic>
      <p:sp>
        <p:nvSpPr>
          <p:cNvPr id="780" name="Shape 780"/>
          <p:cNvSpPr txBox="1"/>
          <p:nvPr/>
        </p:nvSpPr>
        <p:spPr>
          <a:xfrm>
            <a:off x="0" y="0"/>
            <a:ext cx="9144000" cy="561900"/>
          </a:xfrm>
          <a:prstGeom prst="rect">
            <a:avLst/>
          </a:prstGeom>
          <a:solidFill>
            <a:srgbClr val="F55B0D"/>
          </a:solidFill>
          <a:ln>
            <a:noFill/>
          </a:ln>
        </p:spPr>
        <p:txBody>
          <a:bodyPr lIns="91425" tIns="91425" rIns="91425" bIns="91425" anchor="t" anchorCtr="0">
            <a:noAutofit/>
          </a:bodyPr>
          <a:lstStyle/>
          <a:p>
            <a:pPr lvl="0" rtl="0">
              <a:lnSpc>
                <a:spcPct val="115000"/>
              </a:lnSpc>
              <a:spcBef>
                <a:spcPts val="0"/>
              </a:spcBef>
              <a:buNone/>
            </a:pPr>
            <a:r>
              <a:rPr lang="en" sz="2400">
                <a:solidFill>
                  <a:schemeClr val="lt1"/>
                </a:solidFill>
                <a:latin typeface="Calibri"/>
                <a:ea typeface="Calibri"/>
                <a:cs typeface="Calibri"/>
                <a:sym typeface="Calibri"/>
              </a:rPr>
              <a:t>Example Scenario - Experience the data</a:t>
            </a:r>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sp>
        <p:nvSpPr>
          <p:cNvPr id="785" name="Shape 785"/>
          <p:cNvSpPr txBox="1">
            <a:spLocks noGrp="1"/>
          </p:cNvSpPr>
          <p:nvPr>
            <p:ph type="title"/>
          </p:nvPr>
        </p:nvSpPr>
        <p:spPr>
          <a:xfrm>
            <a:off x="382800" y="239550"/>
            <a:ext cx="8761200" cy="741300"/>
          </a:xfrm>
          <a:prstGeom prst="rect">
            <a:avLst/>
          </a:prstGeom>
        </p:spPr>
        <p:txBody>
          <a:bodyPr lIns="91425" tIns="91425" rIns="91425" bIns="91425" anchor="t" anchorCtr="0">
            <a:noAutofit/>
          </a:bodyPr>
          <a:lstStyle/>
          <a:p>
            <a:pPr lvl="0" rtl="0">
              <a:lnSpc>
                <a:spcPct val="115000"/>
              </a:lnSpc>
              <a:spcBef>
                <a:spcPts val="0"/>
              </a:spcBef>
              <a:buNone/>
            </a:pPr>
            <a:endParaRPr sz="1800">
              <a:latin typeface="Helvetica Neue"/>
              <a:ea typeface="Helvetica Neue"/>
              <a:cs typeface="Helvetica Neue"/>
              <a:sym typeface="Helvetica Neue"/>
            </a:endParaRPr>
          </a:p>
          <a:p>
            <a:pPr lvl="0" rtl="0">
              <a:lnSpc>
                <a:spcPct val="115000"/>
              </a:lnSpc>
              <a:spcBef>
                <a:spcPts val="0"/>
              </a:spcBef>
              <a:buNone/>
            </a:pPr>
            <a:endParaRPr sz="1800">
              <a:latin typeface="Helvetica Neue"/>
              <a:ea typeface="Helvetica Neue"/>
              <a:cs typeface="Helvetica Neue"/>
              <a:sym typeface="Helvetica Neue"/>
            </a:endParaRPr>
          </a:p>
          <a:p>
            <a:pPr lvl="0" rtl="0">
              <a:lnSpc>
                <a:spcPct val="115000"/>
              </a:lnSpc>
              <a:spcBef>
                <a:spcPts val="0"/>
              </a:spcBef>
              <a:buNone/>
            </a:pPr>
            <a:endParaRPr sz="1800">
              <a:latin typeface="Helvetica Neue"/>
              <a:ea typeface="Helvetica Neue"/>
              <a:cs typeface="Helvetica Neue"/>
              <a:sym typeface="Helvetica Neue"/>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p:txBody>
      </p:sp>
      <p:sp>
        <p:nvSpPr>
          <p:cNvPr id="786" name="Shape 786"/>
          <p:cNvSpPr txBox="1">
            <a:spLocks noGrp="1"/>
          </p:cNvSpPr>
          <p:nvPr>
            <p:ph type="sldNum" idx="12"/>
          </p:nvPr>
        </p:nvSpPr>
        <p:spPr>
          <a:xfrm>
            <a:off x="8556684" y="4715055"/>
            <a:ext cx="548700" cy="393600"/>
          </a:xfrm>
          <a:prstGeom prst="rect">
            <a:avLst/>
          </a:prstGeom>
        </p:spPr>
        <p:txBody>
          <a:bodyPr lIns="91425" tIns="91425" rIns="91425" bIns="91425" anchor="ctr" anchorCtr="0">
            <a:noAutofit/>
          </a:bodyPr>
          <a:lstStyle/>
          <a:p>
            <a:pPr lvl="0" rtl="0">
              <a:spcBef>
                <a:spcPts val="0"/>
              </a:spcBef>
              <a:buClr>
                <a:schemeClr val="dk1"/>
              </a:buClr>
              <a:buSzPct val="25000"/>
              <a:buFont typeface="Calibri"/>
              <a:buNone/>
            </a:pPr>
            <a:fld id="{00000000-1234-1234-1234-123412341234}" type="slidenum">
              <a:rPr lang="en"/>
              <a:t>31</a:t>
            </a:fld>
            <a:endParaRPr lang="en"/>
          </a:p>
        </p:txBody>
      </p:sp>
      <p:sp>
        <p:nvSpPr>
          <p:cNvPr id="787" name="Shape 787"/>
          <p:cNvSpPr txBox="1"/>
          <p:nvPr/>
        </p:nvSpPr>
        <p:spPr>
          <a:xfrm>
            <a:off x="344125" y="884375"/>
            <a:ext cx="7463700" cy="3936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 sz="2000" b="1">
                <a:latin typeface="Calibri"/>
                <a:ea typeface="Calibri"/>
                <a:cs typeface="Calibri"/>
                <a:sym typeface="Calibri"/>
              </a:rPr>
              <a:t>Dominant dimensions:</a:t>
            </a:r>
          </a:p>
          <a:p>
            <a:pPr lvl="0" rtl="0">
              <a:lnSpc>
                <a:spcPct val="115000"/>
              </a:lnSpc>
              <a:spcBef>
                <a:spcPts val="0"/>
              </a:spcBef>
              <a:buNone/>
            </a:pPr>
            <a:endParaRPr sz="2000" b="1">
              <a:latin typeface="Calibri"/>
              <a:ea typeface="Calibri"/>
              <a:cs typeface="Calibri"/>
              <a:sym typeface="Calibri"/>
            </a:endParaRPr>
          </a:p>
          <a:p>
            <a:pPr lvl="0" rtl="0">
              <a:lnSpc>
                <a:spcPct val="115000"/>
              </a:lnSpc>
              <a:spcBef>
                <a:spcPts val="0"/>
              </a:spcBef>
              <a:buNone/>
            </a:pPr>
            <a:r>
              <a:rPr lang="en" sz="2000" b="1">
                <a:latin typeface="Calibri"/>
                <a:ea typeface="Calibri"/>
                <a:cs typeface="Calibri"/>
                <a:sym typeface="Calibri"/>
              </a:rPr>
              <a:t> </a:t>
            </a:r>
          </a:p>
          <a:p>
            <a:pPr lvl="0" rtl="0">
              <a:lnSpc>
                <a:spcPct val="115000"/>
              </a:lnSpc>
              <a:spcBef>
                <a:spcPts val="0"/>
              </a:spcBef>
              <a:buNone/>
            </a:pPr>
            <a:endParaRPr sz="2000">
              <a:solidFill>
                <a:schemeClr val="dk1"/>
              </a:solidFill>
              <a:latin typeface="Calibri"/>
              <a:ea typeface="Calibri"/>
              <a:cs typeface="Calibri"/>
              <a:sym typeface="Calibri"/>
            </a:endParaRPr>
          </a:p>
          <a:p>
            <a:pPr lvl="0" rtl="0">
              <a:lnSpc>
                <a:spcPct val="115000"/>
              </a:lnSpc>
              <a:spcBef>
                <a:spcPts val="0"/>
              </a:spcBef>
              <a:buNone/>
            </a:pPr>
            <a:endParaRPr sz="2000">
              <a:latin typeface="Calibri"/>
              <a:ea typeface="Calibri"/>
              <a:cs typeface="Calibri"/>
              <a:sym typeface="Calibri"/>
            </a:endParaRPr>
          </a:p>
          <a:p>
            <a:pPr lvl="0" rtl="0">
              <a:lnSpc>
                <a:spcPct val="115000"/>
              </a:lnSpc>
              <a:spcBef>
                <a:spcPts val="0"/>
              </a:spcBef>
              <a:buNone/>
            </a:pPr>
            <a:endParaRPr sz="2000">
              <a:latin typeface="Calibri"/>
              <a:ea typeface="Calibri"/>
              <a:cs typeface="Calibri"/>
              <a:sym typeface="Calibri"/>
            </a:endParaRPr>
          </a:p>
          <a:p>
            <a:pPr lvl="0" rtl="0">
              <a:lnSpc>
                <a:spcPct val="115000"/>
              </a:lnSpc>
              <a:spcBef>
                <a:spcPts val="0"/>
              </a:spcBef>
              <a:buNone/>
            </a:pPr>
            <a:endParaRPr sz="2000">
              <a:latin typeface="Calibri"/>
              <a:ea typeface="Calibri"/>
              <a:cs typeface="Calibri"/>
              <a:sym typeface="Calibri"/>
            </a:endParaRPr>
          </a:p>
          <a:p>
            <a:pPr lvl="0" rtl="0">
              <a:lnSpc>
                <a:spcPct val="115000"/>
              </a:lnSpc>
              <a:spcBef>
                <a:spcPts val="0"/>
              </a:spcBef>
              <a:buNone/>
            </a:pPr>
            <a:endParaRPr sz="2000">
              <a:latin typeface="Calibri"/>
              <a:ea typeface="Calibri"/>
              <a:cs typeface="Calibri"/>
              <a:sym typeface="Calibri"/>
            </a:endParaRPr>
          </a:p>
          <a:p>
            <a:pPr lvl="0" rtl="0">
              <a:lnSpc>
                <a:spcPct val="115000"/>
              </a:lnSpc>
              <a:spcBef>
                <a:spcPts val="0"/>
              </a:spcBef>
              <a:buNone/>
            </a:pPr>
            <a:endParaRPr sz="2000">
              <a:latin typeface="Calibri"/>
              <a:ea typeface="Calibri"/>
              <a:cs typeface="Calibri"/>
              <a:sym typeface="Calibri"/>
            </a:endParaRPr>
          </a:p>
        </p:txBody>
      </p:sp>
      <p:sp>
        <p:nvSpPr>
          <p:cNvPr id="788" name="Shape 788"/>
          <p:cNvSpPr txBox="1"/>
          <p:nvPr/>
        </p:nvSpPr>
        <p:spPr>
          <a:xfrm>
            <a:off x="344125" y="1275865"/>
            <a:ext cx="7463700" cy="928800"/>
          </a:xfrm>
          <a:prstGeom prst="rect">
            <a:avLst/>
          </a:prstGeom>
          <a:noFill/>
          <a:ln>
            <a:noFill/>
          </a:ln>
        </p:spPr>
        <p:txBody>
          <a:bodyPr lIns="91425" tIns="91425" rIns="91425" bIns="91425" anchor="t" anchorCtr="0">
            <a:noAutofit/>
          </a:bodyPr>
          <a:lstStyle/>
          <a:p>
            <a:pPr lvl="0" rtl="0">
              <a:lnSpc>
                <a:spcPct val="115000"/>
              </a:lnSpc>
              <a:spcBef>
                <a:spcPts val="0"/>
              </a:spcBef>
              <a:buClr>
                <a:schemeClr val="dk1"/>
              </a:buClr>
              <a:buFont typeface="Arial"/>
              <a:buNone/>
            </a:pPr>
            <a:r>
              <a:rPr lang="en">
                <a:solidFill>
                  <a:schemeClr val="dk1"/>
                </a:solidFill>
                <a:latin typeface="Calibri"/>
                <a:ea typeface="Calibri"/>
                <a:cs typeface="Calibri"/>
                <a:sym typeface="Calibri"/>
              </a:rPr>
              <a:t>Product Announcements</a:t>
            </a:r>
          </a:p>
          <a:p>
            <a:pPr lvl="0" rtl="0">
              <a:lnSpc>
                <a:spcPct val="115000"/>
              </a:lnSpc>
              <a:spcBef>
                <a:spcPts val="0"/>
              </a:spcBef>
              <a:buClr>
                <a:schemeClr val="dk1"/>
              </a:buClr>
              <a:buFont typeface="Arial"/>
              <a:buNone/>
            </a:pPr>
            <a:r>
              <a:rPr lang="en">
                <a:latin typeface="Calibri"/>
                <a:ea typeface="Calibri"/>
                <a:cs typeface="Calibri"/>
                <a:sym typeface="Calibri"/>
              </a:rPr>
              <a:t>Time</a:t>
            </a:r>
          </a:p>
          <a:p>
            <a:pPr lvl="0" rtl="0">
              <a:lnSpc>
                <a:spcPct val="115000"/>
              </a:lnSpc>
              <a:spcBef>
                <a:spcPts val="0"/>
              </a:spcBef>
              <a:buNone/>
            </a:pPr>
            <a:r>
              <a:rPr lang="en">
                <a:latin typeface="Calibri"/>
                <a:ea typeface="Calibri"/>
                <a:cs typeface="Calibri"/>
                <a:sym typeface="Calibri"/>
              </a:rPr>
              <a:t>Region</a:t>
            </a:r>
          </a:p>
          <a:p>
            <a:pPr lvl="0" rtl="0">
              <a:lnSpc>
                <a:spcPct val="115000"/>
              </a:lnSpc>
              <a:spcBef>
                <a:spcPts val="0"/>
              </a:spcBef>
              <a:buNone/>
            </a:pPr>
            <a:endParaRPr/>
          </a:p>
          <a:p>
            <a:pPr lvl="0" rtl="0">
              <a:lnSpc>
                <a:spcPct val="115000"/>
              </a:lnSpc>
              <a:spcBef>
                <a:spcPts val="0"/>
              </a:spcBef>
              <a:buNone/>
            </a:pPr>
            <a:endParaRPr/>
          </a:p>
          <a:p>
            <a:pPr lvl="0" rtl="0">
              <a:lnSpc>
                <a:spcPct val="115000"/>
              </a:lnSpc>
              <a:spcBef>
                <a:spcPts val="0"/>
              </a:spcBef>
              <a:buNone/>
            </a:pPr>
            <a:endParaRPr/>
          </a:p>
          <a:p>
            <a:pPr lvl="0" rtl="0">
              <a:lnSpc>
                <a:spcPct val="115000"/>
              </a:lnSpc>
              <a:spcBef>
                <a:spcPts val="0"/>
              </a:spcBef>
              <a:buNone/>
            </a:pPr>
            <a:endParaRPr/>
          </a:p>
          <a:p>
            <a:pPr lvl="0" rtl="0">
              <a:lnSpc>
                <a:spcPct val="115000"/>
              </a:lnSpc>
              <a:spcBef>
                <a:spcPts val="0"/>
              </a:spcBef>
              <a:buNone/>
            </a:pPr>
            <a:endParaRPr/>
          </a:p>
          <a:p>
            <a:pPr lvl="0" rtl="0">
              <a:lnSpc>
                <a:spcPct val="115000"/>
              </a:lnSpc>
              <a:spcBef>
                <a:spcPts val="0"/>
              </a:spcBef>
              <a:buNone/>
            </a:pPr>
            <a:endParaRPr/>
          </a:p>
          <a:p>
            <a:pPr lvl="0" rtl="0">
              <a:lnSpc>
                <a:spcPct val="115000"/>
              </a:lnSpc>
              <a:spcBef>
                <a:spcPts val="0"/>
              </a:spcBef>
              <a:buNone/>
            </a:pPr>
            <a:endParaRPr/>
          </a:p>
          <a:p>
            <a:pPr lvl="0" rtl="0">
              <a:lnSpc>
                <a:spcPct val="115000"/>
              </a:lnSpc>
              <a:spcBef>
                <a:spcPts val="0"/>
              </a:spcBef>
              <a:buNone/>
            </a:pPr>
            <a:endParaRPr/>
          </a:p>
          <a:p>
            <a:pPr lvl="0" rtl="0">
              <a:lnSpc>
                <a:spcPct val="115000"/>
              </a:lnSpc>
              <a:spcBef>
                <a:spcPts val="0"/>
              </a:spcBef>
              <a:buNone/>
            </a:pPr>
            <a:endParaRPr>
              <a:solidFill>
                <a:schemeClr val="dk1"/>
              </a:solidFill>
            </a:endParaRPr>
          </a:p>
          <a:p>
            <a:pPr lvl="0" rtl="0">
              <a:lnSpc>
                <a:spcPct val="115000"/>
              </a:lnSpc>
              <a:spcBef>
                <a:spcPts val="0"/>
              </a:spcBef>
              <a:buNone/>
            </a:pPr>
            <a:endParaRPr/>
          </a:p>
          <a:p>
            <a:pPr lvl="0" rtl="0">
              <a:lnSpc>
                <a:spcPct val="115000"/>
              </a:lnSpc>
              <a:spcBef>
                <a:spcPts val="0"/>
              </a:spcBef>
              <a:buNone/>
            </a:pPr>
            <a:endParaRPr/>
          </a:p>
          <a:p>
            <a:pPr lvl="0" rtl="0">
              <a:lnSpc>
                <a:spcPct val="115000"/>
              </a:lnSpc>
              <a:spcBef>
                <a:spcPts val="0"/>
              </a:spcBef>
              <a:buNone/>
            </a:pPr>
            <a:endParaRPr/>
          </a:p>
          <a:p>
            <a:pPr lvl="0" rtl="0">
              <a:lnSpc>
                <a:spcPct val="115000"/>
              </a:lnSpc>
              <a:spcBef>
                <a:spcPts val="0"/>
              </a:spcBef>
              <a:buNone/>
            </a:pPr>
            <a:endParaRPr/>
          </a:p>
          <a:p>
            <a:pPr lvl="0" rtl="0">
              <a:lnSpc>
                <a:spcPct val="115000"/>
              </a:lnSpc>
              <a:spcBef>
                <a:spcPts val="0"/>
              </a:spcBef>
              <a:buNone/>
            </a:pPr>
            <a:endParaRPr/>
          </a:p>
        </p:txBody>
      </p:sp>
      <p:sp>
        <p:nvSpPr>
          <p:cNvPr id="789" name="Shape 789"/>
          <p:cNvSpPr txBox="1"/>
          <p:nvPr/>
        </p:nvSpPr>
        <p:spPr>
          <a:xfrm>
            <a:off x="0" y="0"/>
            <a:ext cx="9144000" cy="561900"/>
          </a:xfrm>
          <a:prstGeom prst="rect">
            <a:avLst/>
          </a:prstGeom>
          <a:solidFill>
            <a:srgbClr val="F55B0D"/>
          </a:solidFill>
          <a:ln>
            <a:noFill/>
          </a:ln>
        </p:spPr>
        <p:txBody>
          <a:bodyPr lIns="91425" tIns="91425" rIns="91425" bIns="91425" anchor="t" anchorCtr="0">
            <a:noAutofit/>
          </a:bodyPr>
          <a:lstStyle/>
          <a:p>
            <a:pPr lvl="0" rtl="0">
              <a:lnSpc>
                <a:spcPct val="115000"/>
              </a:lnSpc>
              <a:spcBef>
                <a:spcPts val="0"/>
              </a:spcBef>
              <a:buClr>
                <a:schemeClr val="dk1"/>
              </a:buClr>
              <a:buSzPct val="45833"/>
              <a:buFont typeface="Arial"/>
              <a:buNone/>
            </a:pPr>
            <a:r>
              <a:rPr lang="en" sz="2400">
                <a:solidFill>
                  <a:schemeClr val="lt1"/>
                </a:solidFill>
                <a:latin typeface="Calibri"/>
                <a:ea typeface="Calibri"/>
                <a:cs typeface="Calibri"/>
                <a:sym typeface="Calibri"/>
              </a:rPr>
              <a:t>Example Scenario - Experience the data</a:t>
            </a:r>
          </a:p>
        </p:txBody>
      </p:sp>
      <p:sp>
        <p:nvSpPr>
          <p:cNvPr id="790" name="Shape 790"/>
          <p:cNvSpPr txBox="1"/>
          <p:nvPr/>
        </p:nvSpPr>
        <p:spPr>
          <a:xfrm>
            <a:off x="344125" y="2892894"/>
            <a:ext cx="7463700" cy="9036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
                <a:latin typeface="Calibri"/>
                <a:ea typeface="Calibri"/>
                <a:cs typeface="Calibri"/>
                <a:sym typeface="Calibri"/>
              </a:rPr>
              <a:t>Social media occurrence (frequency)</a:t>
            </a:r>
            <a:br>
              <a:rPr lang="en">
                <a:latin typeface="Calibri"/>
                <a:ea typeface="Calibri"/>
                <a:cs typeface="Calibri"/>
                <a:sym typeface="Calibri"/>
              </a:rPr>
            </a:br>
            <a:r>
              <a:rPr lang="en">
                <a:latin typeface="Calibri"/>
                <a:ea typeface="Calibri"/>
                <a:cs typeface="Calibri"/>
                <a:sym typeface="Calibri"/>
              </a:rPr>
              <a:t>Financial KPI (sales / stock)</a:t>
            </a:r>
          </a:p>
          <a:p>
            <a:pPr lvl="0" rtl="0">
              <a:lnSpc>
                <a:spcPct val="115000"/>
              </a:lnSpc>
              <a:spcBef>
                <a:spcPts val="0"/>
              </a:spcBef>
              <a:buNone/>
            </a:pPr>
            <a:endParaRPr/>
          </a:p>
          <a:p>
            <a:pPr lvl="0" rtl="0">
              <a:lnSpc>
                <a:spcPct val="115000"/>
              </a:lnSpc>
              <a:spcBef>
                <a:spcPts val="0"/>
              </a:spcBef>
              <a:buNone/>
            </a:pPr>
            <a:endParaRPr/>
          </a:p>
          <a:p>
            <a:pPr lvl="0" rtl="0">
              <a:lnSpc>
                <a:spcPct val="115000"/>
              </a:lnSpc>
              <a:spcBef>
                <a:spcPts val="0"/>
              </a:spcBef>
              <a:buNone/>
            </a:pPr>
            <a:endParaRPr/>
          </a:p>
          <a:p>
            <a:pPr lvl="0" rtl="0">
              <a:lnSpc>
                <a:spcPct val="115000"/>
              </a:lnSpc>
              <a:spcBef>
                <a:spcPts val="0"/>
              </a:spcBef>
              <a:buNone/>
            </a:pPr>
            <a:endParaRPr/>
          </a:p>
          <a:p>
            <a:pPr lvl="0" rtl="0">
              <a:lnSpc>
                <a:spcPct val="115000"/>
              </a:lnSpc>
              <a:spcBef>
                <a:spcPts val="0"/>
              </a:spcBef>
              <a:buNone/>
            </a:pPr>
            <a:endParaRPr/>
          </a:p>
          <a:p>
            <a:pPr lvl="0" rtl="0">
              <a:lnSpc>
                <a:spcPct val="115000"/>
              </a:lnSpc>
              <a:spcBef>
                <a:spcPts val="0"/>
              </a:spcBef>
              <a:buNone/>
            </a:pPr>
            <a:endParaRPr>
              <a:solidFill>
                <a:schemeClr val="dk1"/>
              </a:solidFill>
            </a:endParaRPr>
          </a:p>
          <a:p>
            <a:pPr lvl="0" rtl="0">
              <a:lnSpc>
                <a:spcPct val="115000"/>
              </a:lnSpc>
              <a:spcBef>
                <a:spcPts val="0"/>
              </a:spcBef>
              <a:buNone/>
            </a:pPr>
            <a:endParaRPr/>
          </a:p>
          <a:p>
            <a:pPr lvl="0" rtl="0">
              <a:lnSpc>
                <a:spcPct val="115000"/>
              </a:lnSpc>
              <a:spcBef>
                <a:spcPts val="0"/>
              </a:spcBef>
              <a:buNone/>
            </a:pPr>
            <a:endParaRPr/>
          </a:p>
          <a:p>
            <a:pPr lvl="0" rtl="0">
              <a:lnSpc>
                <a:spcPct val="115000"/>
              </a:lnSpc>
              <a:spcBef>
                <a:spcPts val="0"/>
              </a:spcBef>
              <a:buNone/>
            </a:pPr>
            <a:endParaRPr/>
          </a:p>
          <a:p>
            <a:pPr lvl="0" rtl="0">
              <a:lnSpc>
                <a:spcPct val="115000"/>
              </a:lnSpc>
              <a:spcBef>
                <a:spcPts val="0"/>
              </a:spcBef>
              <a:buNone/>
            </a:pPr>
            <a:endParaRPr/>
          </a:p>
          <a:p>
            <a:pPr lvl="0" rtl="0">
              <a:lnSpc>
                <a:spcPct val="115000"/>
              </a:lnSpc>
              <a:spcBef>
                <a:spcPts val="0"/>
              </a:spcBef>
              <a:buNone/>
            </a:pPr>
            <a:endParaRPr/>
          </a:p>
        </p:txBody>
      </p:sp>
      <p:sp>
        <p:nvSpPr>
          <p:cNvPr id="791" name="Shape 791"/>
          <p:cNvSpPr txBox="1"/>
          <p:nvPr/>
        </p:nvSpPr>
        <p:spPr>
          <a:xfrm>
            <a:off x="344125" y="2566967"/>
            <a:ext cx="7463700" cy="5085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 sz="2000" b="1">
                <a:latin typeface="Calibri"/>
                <a:ea typeface="Calibri"/>
                <a:cs typeface="Calibri"/>
                <a:sym typeface="Calibri"/>
              </a:rPr>
              <a:t>Primary entities:</a:t>
            </a:r>
          </a:p>
        </p:txBody>
      </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795"/>
        <p:cNvGrpSpPr/>
        <p:nvPr/>
      </p:nvGrpSpPr>
      <p:grpSpPr>
        <a:xfrm>
          <a:off x="0" y="0"/>
          <a:ext cx="0" cy="0"/>
          <a:chOff x="0" y="0"/>
          <a:chExt cx="0" cy="0"/>
        </a:xfrm>
      </p:grpSpPr>
      <p:sp>
        <p:nvSpPr>
          <p:cNvPr id="796" name="Shape 796"/>
          <p:cNvSpPr txBox="1">
            <a:spLocks noGrp="1"/>
          </p:cNvSpPr>
          <p:nvPr>
            <p:ph type="title"/>
          </p:nvPr>
        </p:nvSpPr>
        <p:spPr>
          <a:xfrm>
            <a:off x="382800" y="239550"/>
            <a:ext cx="8761200" cy="741300"/>
          </a:xfrm>
          <a:prstGeom prst="rect">
            <a:avLst/>
          </a:prstGeom>
        </p:spPr>
        <p:txBody>
          <a:bodyPr lIns="91425" tIns="91425" rIns="91425" bIns="91425" anchor="t" anchorCtr="0">
            <a:noAutofit/>
          </a:bodyPr>
          <a:lstStyle/>
          <a:p>
            <a:pPr lvl="0" rtl="0">
              <a:lnSpc>
                <a:spcPct val="115000"/>
              </a:lnSpc>
              <a:spcBef>
                <a:spcPts val="0"/>
              </a:spcBef>
              <a:buNone/>
            </a:pPr>
            <a:endParaRPr sz="1800">
              <a:latin typeface="Helvetica Neue"/>
              <a:ea typeface="Helvetica Neue"/>
              <a:cs typeface="Helvetica Neue"/>
              <a:sym typeface="Helvetica Neue"/>
            </a:endParaRPr>
          </a:p>
          <a:p>
            <a:pPr lvl="0" rtl="0">
              <a:lnSpc>
                <a:spcPct val="115000"/>
              </a:lnSpc>
              <a:spcBef>
                <a:spcPts val="0"/>
              </a:spcBef>
              <a:buNone/>
            </a:pPr>
            <a:endParaRPr sz="1800">
              <a:latin typeface="Helvetica Neue"/>
              <a:ea typeface="Helvetica Neue"/>
              <a:cs typeface="Helvetica Neue"/>
              <a:sym typeface="Helvetica Neue"/>
            </a:endParaRPr>
          </a:p>
          <a:p>
            <a:pPr lvl="0" rtl="0">
              <a:lnSpc>
                <a:spcPct val="115000"/>
              </a:lnSpc>
              <a:spcBef>
                <a:spcPts val="0"/>
              </a:spcBef>
              <a:buNone/>
            </a:pPr>
            <a:endParaRPr sz="1800">
              <a:latin typeface="Helvetica Neue"/>
              <a:ea typeface="Helvetica Neue"/>
              <a:cs typeface="Helvetica Neue"/>
              <a:sym typeface="Helvetica Neue"/>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p:txBody>
      </p:sp>
      <p:sp>
        <p:nvSpPr>
          <p:cNvPr id="797" name="Shape 797"/>
          <p:cNvSpPr txBox="1">
            <a:spLocks noGrp="1"/>
          </p:cNvSpPr>
          <p:nvPr>
            <p:ph type="sldNum" idx="12"/>
          </p:nvPr>
        </p:nvSpPr>
        <p:spPr>
          <a:xfrm>
            <a:off x="8556684" y="4715055"/>
            <a:ext cx="548700" cy="393600"/>
          </a:xfrm>
          <a:prstGeom prst="rect">
            <a:avLst/>
          </a:prstGeom>
        </p:spPr>
        <p:txBody>
          <a:bodyPr lIns="91425" tIns="91425" rIns="91425" bIns="91425" anchor="ctr" anchorCtr="0">
            <a:noAutofit/>
          </a:bodyPr>
          <a:lstStyle/>
          <a:p>
            <a:pPr lvl="0" rtl="0">
              <a:spcBef>
                <a:spcPts val="0"/>
              </a:spcBef>
              <a:buClr>
                <a:schemeClr val="dk1"/>
              </a:buClr>
              <a:buSzPct val="25000"/>
              <a:buFont typeface="Calibri"/>
              <a:buNone/>
            </a:pPr>
            <a:fld id="{00000000-1234-1234-1234-123412341234}" type="slidenum">
              <a:rPr lang="en"/>
              <a:t>32</a:t>
            </a:fld>
            <a:endParaRPr lang="en"/>
          </a:p>
        </p:txBody>
      </p:sp>
      <p:sp>
        <p:nvSpPr>
          <p:cNvPr id="798" name="Shape 798"/>
          <p:cNvSpPr txBox="1"/>
          <p:nvPr/>
        </p:nvSpPr>
        <p:spPr>
          <a:xfrm>
            <a:off x="344125" y="733650"/>
            <a:ext cx="4648800" cy="7413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 sz="2400" b="1">
                <a:latin typeface="Calibri"/>
                <a:ea typeface="Calibri"/>
                <a:cs typeface="Calibri"/>
                <a:sym typeface="Calibri"/>
              </a:rPr>
              <a:t>What Does the data tell us?</a:t>
            </a:r>
          </a:p>
          <a:p>
            <a:pPr lvl="0" rtl="0">
              <a:lnSpc>
                <a:spcPct val="115000"/>
              </a:lnSpc>
              <a:spcBef>
                <a:spcPts val="0"/>
              </a:spcBef>
              <a:buNone/>
            </a:pPr>
            <a:endParaRPr sz="2400"/>
          </a:p>
          <a:p>
            <a:pPr lvl="0" rtl="0">
              <a:lnSpc>
                <a:spcPct val="115000"/>
              </a:lnSpc>
              <a:spcBef>
                <a:spcPts val="0"/>
              </a:spcBef>
              <a:buNone/>
            </a:pPr>
            <a:endParaRPr sz="2400"/>
          </a:p>
        </p:txBody>
      </p:sp>
      <p:sp>
        <p:nvSpPr>
          <p:cNvPr id="799" name="Shape 799"/>
          <p:cNvSpPr txBox="1"/>
          <p:nvPr/>
        </p:nvSpPr>
        <p:spPr>
          <a:xfrm>
            <a:off x="0" y="0"/>
            <a:ext cx="9144000" cy="561900"/>
          </a:xfrm>
          <a:prstGeom prst="rect">
            <a:avLst/>
          </a:prstGeom>
          <a:solidFill>
            <a:srgbClr val="F55B0D"/>
          </a:solidFill>
          <a:ln>
            <a:noFill/>
          </a:ln>
        </p:spPr>
        <p:txBody>
          <a:bodyPr lIns="91425" tIns="91425" rIns="91425" bIns="91425" anchor="t" anchorCtr="0">
            <a:noAutofit/>
          </a:bodyPr>
          <a:lstStyle/>
          <a:p>
            <a:pPr lvl="0" rtl="0">
              <a:lnSpc>
                <a:spcPct val="115000"/>
              </a:lnSpc>
              <a:spcBef>
                <a:spcPts val="0"/>
              </a:spcBef>
              <a:buNone/>
            </a:pPr>
            <a:r>
              <a:rPr lang="en" sz="2400">
                <a:solidFill>
                  <a:schemeClr val="lt1"/>
                </a:solidFill>
                <a:latin typeface="Calibri"/>
                <a:ea typeface="Calibri"/>
                <a:cs typeface="Calibri"/>
                <a:sym typeface="Calibri"/>
              </a:rPr>
              <a:t>Example Scenario - Experience the data</a:t>
            </a:r>
            <a:r>
              <a:rPr lang="en" sz="2400">
                <a:solidFill>
                  <a:srgbClr val="FFFFFF"/>
                </a:solidFill>
                <a:latin typeface="Calibri"/>
                <a:ea typeface="Calibri"/>
                <a:cs typeface="Calibri"/>
                <a:sym typeface="Calibri"/>
              </a:rPr>
              <a:t> </a:t>
            </a:r>
          </a:p>
        </p:txBody>
      </p:sp>
      <p:pic>
        <p:nvPicPr>
          <p:cNvPr id="800" name="Shape 800"/>
          <p:cNvPicPr preferRelativeResize="0"/>
          <p:nvPr/>
        </p:nvPicPr>
        <p:blipFill>
          <a:blip r:embed="rId3">
            <a:alphaModFix/>
          </a:blip>
          <a:stretch>
            <a:fillRect/>
          </a:stretch>
        </p:blipFill>
        <p:spPr>
          <a:xfrm>
            <a:off x="478543" y="1379593"/>
            <a:ext cx="2489875" cy="1149524"/>
          </a:xfrm>
          <a:prstGeom prst="rect">
            <a:avLst/>
          </a:prstGeom>
          <a:noFill/>
          <a:ln>
            <a:noFill/>
          </a:ln>
        </p:spPr>
      </p:pic>
      <p:sp>
        <p:nvSpPr>
          <p:cNvPr id="801" name="Shape 801"/>
          <p:cNvSpPr txBox="1"/>
          <p:nvPr/>
        </p:nvSpPr>
        <p:spPr>
          <a:xfrm>
            <a:off x="3035200" y="1736700"/>
            <a:ext cx="5846700" cy="445500"/>
          </a:xfrm>
          <a:prstGeom prst="rect">
            <a:avLst/>
          </a:prstGeom>
          <a:noFill/>
          <a:ln>
            <a:noFill/>
          </a:ln>
        </p:spPr>
        <p:txBody>
          <a:bodyPr lIns="91425" tIns="91425" rIns="91425" bIns="91425" anchor="t" anchorCtr="0">
            <a:noAutofit/>
          </a:bodyPr>
          <a:lstStyle/>
          <a:p>
            <a:pPr lvl="0">
              <a:spcBef>
                <a:spcPts val="0"/>
              </a:spcBef>
              <a:buNone/>
            </a:pPr>
            <a:r>
              <a:rPr lang="en"/>
              <a:t>Financial indicators and product order volume react inconsistently from region to region after traditional press announcements.  </a:t>
            </a:r>
          </a:p>
        </p:txBody>
      </p:sp>
      <p:sp>
        <p:nvSpPr>
          <p:cNvPr id="802" name="Shape 802"/>
          <p:cNvSpPr txBox="1"/>
          <p:nvPr/>
        </p:nvSpPr>
        <p:spPr>
          <a:xfrm>
            <a:off x="3061725" y="3181650"/>
            <a:ext cx="5846700" cy="445500"/>
          </a:xfrm>
          <a:prstGeom prst="rect">
            <a:avLst/>
          </a:prstGeom>
          <a:noFill/>
          <a:ln>
            <a:noFill/>
          </a:ln>
        </p:spPr>
        <p:txBody>
          <a:bodyPr lIns="91425" tIns="91425" rIns="91425" bIns="91425" anchor="t" anchorCtr="0">
            <a:noAutofit/>
          </a:bodyPr>
          <a:lstStyle/>
          <a:p>
            <a:pPr lvl="0" rtl="0">
              <a:spcBef>
                <a:spcPts val="0"/>
              </a:spcBef>
              <a:buNone/>
            </a:pPr>
            <a:r>
              <a:rPr lang="en"/>
              <a:t>Sales are stronger in regions with more social media activity directly after a major announcement.</a:t>
            </a:r>
          </a:p>
        </p:txBody>
      </p:sp>
      <p:pic>
        <p:nvPicPr>
          <p:cNvPr id="803" name="Shape 803"/>
          <p:cNvPicPr preferRelativeResize="0"/>
          <p:nvPr/>
        </p:nvPicPr>
        <p:blipFill rotWithShape="1">
          <a:blip r:embed="rId4">
            <a:alphaModFix/>
          </a:blip>
          <a:srcRect l="1115" t="1332" r="1891"/>
          <a:stretch/>
        </p:blipFill>
        <p:spPr>
          <a:xfrm>
            <a:off x="498175" y="2827375"/>
            <a:ext cx="2403825" cy="1529824"/>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Shape 808"/>
          <p:cNvSpPr txBox="1"/>
          <p:nvPr/>
        </p:nvSpPr>
        <p:spPr>
          <a:xfrm>
            <a:off x="0" y="0"/>
            <a:ext cx="9144000" cy="561900"/>
          </a:xfrm>
          <a:prstGeom prst="rect">
            <a:avLst/>
          </a:prstGeom>
          <a:solidFill>
            <a:srgbClr val="F55B0D"/>
          </a:solidFill>
          <a:ln>
            <a:noFill/>
          </a:ln>
        </p:spPr>
        <p:txBody>
          <a:bodyPr lIns="91425" tIns="91425" rIns="91425" bIns="91425" anchor="t" anchorCtr="0">
            <a:noAutofit/>
          </a:bodyPr>
          <a:lstStyle/>
          <a:p>
            <a:pPr lvl="0" rtl="0">
              <a:lnSpc>
                <a:spcPct val="115000"/>
              </a:lnSpc>
              <a:spcBef>
                <a:spcPts val="0"/>
              </a:spcBef>
              <a:buClr>
                <a:schemeClr val="dk1"/>
              </a:buClr>
              <a:buSzPct val="45833"/>
              <a:buFont typeface="Arial"/>
              <a:buNone/>
            </a:pPr>
            <a:r>
              <a:rPr lang="en" sz="2400">
                <a:solidFill>
                  <a:schemeClr val="lt1"/>
                </a:solidFill>
                <a:latin typeface="Calibri"/>
                <a:ea typeface="Calibri"/>
                <a:cs typeface="Calibri"/>
                <a:sym typeface="Calibri"/>
              </a:rPr>
              <a:t>Example Scenario - Design Spec</a:t>
            </a:r>
          </a:p>
        </p:txBody>
      </p:sp>
      <p:pic>
        <p:nvPicPr>
          <p:cNvPr id="809" name="Shape 809"/>
          <p:cNvPicPr preferRelativeResize="0"/>
          <p:nvPr/>
        </p:nvPicPr>
        <p:blipFill>
          <a:blip r:embed="rId3">
            <a:alphaModFix/>
          </a:blip>
          <a:stretch>
            <a:fillRect/>
          </a:stretch>
        </p:blipFill>
        <p:spPr>
          <a:xfrm>
            <a:off x="4205074" y="591696"/>
            <a:ext cx="4885901" cy="4493099"/>
          </a:xfrm>
          <a:prstGeom prst="rect">
            <a:avLst/>
          </a:prstGeom>
          <a:noFill/>
          <a:ln w="9525" cap="flat" cmpd="sng">
            <a:solidFill>
              <a:srgbClr val="999999"/>
            </a:solidFill>
            <a:prstDash val="solid"/>
            <a:round/>
            <a:headEnd type="none" w="med" len="med"/>
            <a:tailEnd type="none" w="med" len="med"/>
          </a:ln>
        </p:spPr>
      </p:pic>
      <p:cxnSp>
        <p:nvCxnSpPr>
          <p:cNvPr id="810" name="Shape 810"/>
          <p:cNvCxnSpPr/>
          <p:nvPr/>
        </p:nvCxnSpPr>
        <p:spPr>
          <a:xfrm rot="10800000">
            <a:off x="3101900" y="1031675"/>
            <a:ext cx="1093800" cy="0"/>
          </a:xfrm>
          <a:prstGeom prst="straightConnector1">
            <a:avLst/>
          </a:prstGeom>
          <a:noFill/>
          <a:ln w="9525" cap="flat" cmpd="sng">
            <a:solidFill>
              <a:srgbClr val="FF0000"/>
            </a:solidFill>
            <a:prstDash val="solid"/>
            <a:round/>
            <a:headEnd type="none" w="lg" len="lg"/>
            <a:tailEnd type="none" w="lg" len="lg"/>
          </a:ln>
        </p:spPr>
      </p:cxnSp>
      <p:sp>
        <p:nvSpPr>
          <p:cNvPr id="811" name="Shape 811"/>
          <p:cNvSpPr txBox="1"/>
          <p:nvPr/>
        </p:nvSpPr>
        <p:spPr>
          <a:xfrm>
            <a:off x="1736625" y="1104575"/>
            <a:ext cx="1365300" cy="4455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812" name="Shape 812"/>
          <p:cNvSpPr txBox="1"/>
          <p:nvPr/>
        </p:nvSpPr>
        <p:spPr>
          <a:xfrm>
            <a:off x="1534475" y="808925"/>
            <a:ext cx="1537800" cy="445500"/>
          </a:xfrm>
          <a:prstGeom prst="rect">
            <a:avLst/>
          </a:prstGeom>
          <a:noFill/>
          <a:ln>
            <a:noFill/>
          </a:ln>
        </p:spPr>
        <p:txBody>
          <a:bodyPr lIns="91425" tIns="91425" rIns="91425" bIns="91425" anchor="t" anchorCtr="0">
            <a:noAutofit/>
          </a:bodyPr>
          <a:lstStyle/>
          <a:p>
            <a:pPr lvl="0" algn="r" rtl="0">
              <a:spcBef>
                <a:spcPts val="0"/>
              </a:spcBef>
              <a:buNone/>
            </a:pPr>
            <a:r>
              <a:rPr lang="en">
                <a:latin typeface="Calibri"/>
                <a:ea typeface="Calibri"/>
                <a:cs typeface="Calibri"/>
                <a:sym typeface="Calibri"/>
              </a:rPr>
              <a:t>Product Campaign</a:t>
            </a:r>
          </a:p>
        </p:txBody>
      </p:sp>
      <p:cxnSp>
        <p:nvCxnSpPr>
          <p:cNvPr id="813" name="Shape 813"/>
          <p:cNvCxnSpPr/>
          <p:nvPr/>
        </p:nvCxnSpPr>
        <p:spPr>
          <a:xfrm rot="10800000">
            <a:off x="3101900" y="2703384"/>
            <a:ext cx="1093800" cy="0"/>
          </a:xfrm>
          <a:prstGeom prst="straightConnector1">
            <a:avLst/>
          </a:prstGeom>
          <a:noFill/>
          <a:ln w="9525" cap="flat" cmpd="sng">
            <a:solidFill>
              <a:srgbClr val="FF0000"/>
            </a:solidFill>
            <a:prstDash val="solid"/>
            <a:round/>
            <a:headEnd type="none" w="lg" len="lg"/>
            <a:tailEnd type="none" w="lg" len="lg"/>
          </a:ln>
        </p:spPr>
      </p:cxnSp>
      <p:sp>
        <p:nvSpPr>
          <p:cNvPr id="814" name="Shape 814"/>
          <p:cNvSpPr txBox="1"/>
          <p:nvPr/>
        </p:nvSpPr>
        <p:spPr>
          <a:xfrm>
            <a:off x="2141225" y="2480634"/>
            <a:ext cx="951300" cy="445500"/>
          </a:xfrm>
          <a:prstGeom prst="rect">
            <a:avLst/>
          </a:prstGeom>
          <a:noFill/>
          <a:ln>
            <a:noFill/>
          </a:ln>
        </p:spPr>
        <p:txBody>
          <a:bodyPr lIns="91425" tIns="91425" rIns="91425" bIns="91425" anchor="t" anchorCtr="0">
            <a:noAutofit/>
          </a:bodyPr>
          <a:lstStyle/>
          <a:p>
            <a:pPr lvl="0" algn="r" rtl="0">
              <a:spcBef>
                <a:spcPts val="0"/>
              </a:spcBef>
              <a:buNone/>
            </a:pPr>
            <a:r>
              <a:rPr lang="en">
                <a:latin typeface="Calibri"/>
                <a:ea typeface="Calibri"/>
                <a:cs typeface="Calibri"/>
                <a:sym typeface="Calibri"/>
              </a:rPr>
              <a:t>Region</a:t>
            </a:r>
          </a:p>
        </p:txBody>
      </p:sp>
      <p:cxnSp>
        <p:nvCxnSpPr>
          <p:cNvPr id="815" name="Shape 815"/>
          <p:cNvCxnSpPr/>
          <p:nvPr/>
        </p:nvCxnSpPr>
        <p:spPr>
          <a:xfrm rot="10800000">
            <a:off x="3101900" y="4698459"/>
            <a:ext cx="1093800" cy="0"/>
          </a:xfrm>
          <a:prstGeom prst="straightConnector1">
            <a:avLst/>
          </a:prstGeom>
          <a:noFill/>
          <a:ln w="9525" cap="flat" cmpd="sng">
            <a:solidFill>
              <a:srgbClr val="FF0000"/>
            </a:solidFill>
            <a:prstDash val="solid"/>
            <a:round/>
            <a:headEnd type="none" w="lg" len="lg"/>
            <a:tailEnd type="none" w="lg" len="lg"/>
          </a:ln>
        </p:spPr>
      </p:cxnSp>
      <p:sp>
        <p:nvSpPr>
          <p:cNvPr id="816" name="Shape 816"/>
          <p:cNvSpPr txBox="1"/>
          <p:nvPr/>
        </p:nvSpPr>
        <p:spPr>
          <a:xfrm>
            <a:off x="2141225" y="4475709"/>
            <a:ext cx="951300" cy="445500"/>
          </a:xfrm>
          <a:prstGeom prst="rect">
            <a:avLst/>
          </a:prstGeom>
          <a:noFill/>
          <a:ln>
            <a:noFill/>
          </a:ln>
        </p:spPr>
        <p:txBody>
          <a:bodyPr lIns="91425" tIns="91425" rIns="91425" bIns="91425" anchor="t" anchorCtr="0">
            <a:noAutofit/>
          </a:bodyPr>
          <a:lstStyle/>
          <a:p>
            <a:pPr lvl="0" algn="r" rtl="0">
              <a:spcBef>
                <a:spcPts val="0"/>
              </a:spcBef>
              <a:buNone/>
            </a:pPr>
            <a:r>
              <a:rPr lang="en">
                <a:latin typeface="Calibri"/>
                <a:ea typeface="Calibri"/>
                <a:cs typeface="Calibri"/>
                <a:sym typeface="Calibri"/>
              </a:rPr>
              <a:t>Time</a:t>
            </a:r>
          </a:p>
        </p:txBody>
      </p:sp>
      <p:sp>
        <p:nvSpPr>
          <p:cNvPr id="817" name="Shape 817"/>
          <p:cNvSpPr txBox="1"/>
          <p:nvPr/>
        </p:nvSpPr>
        <p:spPr>
          <a:xfrm>
            <a:off x="26525" y="520280"/>
            <a:ext cx="3000000" cy="4455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n" sz="1800">
                <a:solidFill>
                  <a:schemeClr val="dk1"/>
                </a:solidFill>
                <a:latin typeface="Calibri"/>
                <a:ea typeface="Calibri"/>
                <a:cs typeface="Calibri"/>
                <a:sym typeface="Calibri"/>
              </a:rPr>
              <a:t>Dominant dimensions</a:t>
            </a:r>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pic>
        <p:nvPicPr>
          <p:cNvPr id="822" name="Shape 822"/>
          <p:cNvPicPr preferRelativeResize="0"/>
          <p:nvPr/>
        </p:nvPicPr>
        <p:blipFill>
          <a:blip r:embed="rId3">
            <a:alphaModFix/>
          </a:blip>
          <a:stretch>
            <a:fillRect/>
          </a:stretch>
        </p:blipFill>
        <p:spPr>
          <a:xfrm>
            <a:off x="4198972" y="599925"/>
            <a:ext cx="4894975" cy="4501750"/>
          </a:xfrm>
          <a:prstGeom prst="rect">
            <a:avLst/>
          </a:prstGeom>
          <a:noFill/>
          <a:ln w="9525" cap="flat" cmpd="sng">
            <a:solidFill>
              <a:srgbClr val="B7B7B7"/>
            </a:solidFill>
            <a:prstDash val="solid"/>
            <a:round/>
            <a:headEnd type="none" w="med" len="med"/>
            <a:tailEnd type="none" w="med" len="med"/>
          </a:ln>
        </p:spPr>
      </p:pic>
      <p:sp>
        <p:nvSpPr>
          <p:cNvPr id="823" name="Shape 823"/>
          <p:cNvSpPr txBox="1"/>
          <p:nvPr/>
        </p:nvSpPr>
        <p:spPr>
          <a:xfrm>
            <a:off x="0" y="0"/>
            <a:ext cx="9144000" cy="561900"/>
          </a:xfrm>
          <a:prstGeom prst="rect">
            <a:avLst/>
          </a:prstGeom>
          <a:solidFill>
            <a:srgbClr val="F55B0D"/>
          </a:solidFill>
          <a:ln>
            <a:noFill/>
          </a:ln>
        </p:spPr>
        <p:txBody>
          <a:bodyPr lIns="91425" tIns="91425" rIns="91425" bIns="91425" anchor="t" anchorCtr="0">
            <a:noAutofit/>
          </a:bodyPr>
          <a:lstStyle/>
          <a:p>
            <a:pPr lvl="0" rtl="0">
              <a:lnSpc>
                <a:spcPct val="115000"/>
              </a:lnSpc>
              <a:spcBef>
                <a:spcPts val="0"/>
              </a:spcBef>
              <a:buClr>
                <a:schemeClr val="dk1"/>
              </a:buClr>
              <a:buSzPct val="45833"/>
              <a:buFont typeface="Arial"/>
              <a:buNone/>
            </a:pPr>
            <a:r>
              <a:rPr lang="en" sz="2400">
                <a:solidFill>
                  <a:schemeClr val="lt1"/>
                </a:solidFill>
                <a:latin typeface="Calibri"/>
                <a:ea typeface="Calibri"/>
                <a:cs typeface="Calibri"/>
                <a:sym typeface="Calibri"/>
              </a:rPr>
              <a:t>Example Scenario - Design Spec</a:t>
            </a:r>
          </a:p>
        </p:txBody>
      </p:sp>
      <p:sp>
        <p:nvSpPr>
          <p:cNvPr id="824" name="Shape 824"/>
          <p:cNvSpPr txBox="1"/>
          <p:nvPr/>
        </p:nvSpPr>
        <p:spPr>
          <a:xfrm>
            <a:off x="1736625" y="1104575"/>
            <a:ext cx="1365300" cy="4455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825" name="Shape 825"/>
          <p:cNvSpPr txBox="1"/>
          <p:nvPr/>
        </p:nvSpPr>
        <p:spPr>
          <a:xfrm>
            <a:off x="2230353" y="974625"/>
            <a:ext cx="1537799" cy="445500"/>
          </a:xfrm>
          <a:prstGeom prst="rect">
            <a:avLst/>
          </a:prstGeom>
          <a:noFill/>
          <a:ln>
            <a:noFill/>
          </a:ln>
        </p:spPr>
        <p:txBody>
          <a:bodyPr lIns="91425" tIns="91425" rIns="91425" bIns="91425" anchor="t" anchorCtr="0">
            <a:noAutofit/>
          </a:bodyPr>
          <a:lstStyle/>
          <a:p>
            <a:pPr lvl="0" algn="r" rtl="0">
              <a:spcBef>
                <a:spcPts val="0"/>
              </a:spcBef>
              <a:buNone/>
            </a:pPr>
            <a:r>
              <a:rPr lang="en">
                <a:latin typeface="Calibri"/>
                <a:ea typeface="Calibri"/>
                <a:cs typeface="Calibri"/>
                <a:sym typeface="Calibri"/>
              </a:rPr>
              <a:t>News Story</a:t>
            </a:r>
          </a:p>
        </p:txBody>
      </p:sp>
      <p:cxnSp>
        <p:nvCxnSpPr>
          <p:cNvPr id="826" name="Shape 826"/>
          <p:cNvCxnSpPr/>
          <p:nvPr/>
        </p:nvCxnSpPr>
        <p:spPr>
          <a:xfrm rot="10800000">
            <a:off x="3695128" y="1197375"/>
            <a:ext cx="2724300" cy="0"/>
          </a:xfrm>
          <a:prstGeom prst="straightConnector1">
            <a:avLst/>
          </a:prstGeom>
          <a:noFill/>
          <a:ln w="9525" cap="flat" cmpd="sng">
            <a:solidFill>
              <a:srgbClr val="FF0000"/>
            </a:solidFill>
            <a:prstDash val="solid"/>
            <a:round/>
            <a:headEnd type="none" w="lg" len="lg"/>
            <a:tailEnd type="none" w="lg" len="lg"/>
          </a:ln>
        </p:spPr>
      </p:cxnSp>
      <p:cxnSp>
        <p:nvCxnSpPr>
          <p:cNvPr id="827" name="Shape 827"/>
          <p:cNvCxnSpPr/>
          <p:nvPr/>
        </p:nvCxnSpPr>
        <p:spPr>
          <a:xfrm rot="10800000">
            <a:off x="2379450" y="1489025"/>
            <a:ext cx="2724300" cy="0"/>
          </a:xfrm>
          <a:prstGeom prst="straightConnector1">
            <a:avLst/>
          </a:prstGeom>
          <a:noFill/>
          <a:ln w="9525" cap="flat" cmpd="sng">
            <a:solidFill>
              <a:srgbClr val="FF0000"/>
            </a:solidFill>
            <a:prstDash val="solid"/>
            <a:round/>
            <a:headEnd type="none" w="lg" len="lg"/>
            <a:tailEnd type="none" w="lg" len="lg"/>
          </a:ln>
        </p:spPr>
      </p:cxnSp>
      <p:sp>
        <p:nvSpPr>
          <p:cNvPr id="828" name="Shape 828"/>
          <p:cNvSpPr txBox="1"/>
          <p:nvPr/>
        </p:nvSpPr>
        <p:spPr>
          <a:xfrm>
            <a:off x="874925" y="1266275"/>
            <a:ext cx="1537800" cy="445500"/>
          </a:xfrm>
          <a:prstGeom prst="rect">
            <a:avLst/>
          </a:prstGeom>
          <a:noFill/>
          <a:ln>
            <a:noFill/>
          </a:ln>
        </p:spPr>
        <p:txBody>
          <a:bodyPr lIns="91425" tIns="91425" rIns="91425" bIns="91425" anchor="t" anchorCtr="0">
            <a:noAutofit/>
          </a:bodyPr>
          <a:lstStyle/>
          <a:p>
            <a:pPr lvl="0" algn="r" rtl="0">
              <a:spcBef>
                <a:spcPts val="0"/>
              </a:spcBef>
              <a:buNone/>
            </a:pPr>
            <a:r>
              <a:rPr lang="en">
                <a:latin typeface="Calibri"/>
                <a:ea typeface="Calibri"/>
                <a:cs typeface="Calibri"/>
                <a:sym typeface="Calibri"/>
              </a:rPr>
              <a:t>Financial KPIs</a:t>
            </a:r>
          </a:p>
        </p:txBody>
      </p:sp>
      <p:cxnSp>
        <p:nvCxnSpPr>
          <p:cNvPr id="829" name="Shape 829"/>
          <p:cNvCxnSpPr/>
          <p:nvPr/>
        </p:nvCxnSpPr>
        <p:spPr>
          <a:xfrm rot="10800000">
            <a:off x="3943675" y="3034784"/>
            <a:ext cx="1093800" cy="0"/>
          </a:xfrm>
          <a:prstGeom prst="straightConnector1">
            <a:avLst/>
          </a:prstGeom>
          <a:noFill/>
          <a:ln w="9525" cap="flat" cmpd="sng">
            <a:solidFill>
              <a:srgbClr val="FF0000"/>
            </a:solidFill>
            <a:prstDash val="solid"/>
            <a:round/>
            <a:headEnd type="none" w="lg" len="lg"/>
            <a:tailEnd type="none" w="lg" len="lg"/>
          </a:ln>
        </p:spPr>
      </p:cxnSp>
      <p:sp>
        <p:nvSpPr>
          <p:cNvPr id="830" name="Shape 830"/>
          <p:cNvSpPr txBox="1"/>
          <p:nvPr/>
        </p:nvSpPr>
        <p:spPr>
          <a:xfrm>
            <a:off x="2455650" y="2812025"/>
            <a:ext cx="1537800" cy="445500"/>
          </a:xfrm>
          <a:prstGeom prst="rect">
            <a:avLst/>
          </a:prstGeom>
          <a:noFill/>
          <a:ln>
            <a:noFill/>
          </a:ln>
        </p:spPr>
        <p:txBody>
          <a:bodyPr lIns="91425" tIns="91425" rIns="91425" bIns="91425" anchor="t" anchorCtr="0">
            <a:noAutofit/>
          </a:bodyPr>
          <a:lstStyle/>
          <a:p>
            <a:pPr lvl="0" algn="r" rtl="0">
              <a:spcBef>
                <a:spcPts val="0"/>
              </a:spcBef>
              <a:buNone/>
            </a:pPr>
            <a:r>
              <a:rPr lang="en">
                <a:latin typeface="Calibri"/>
                <a:ea typeface="Calibri"/>
                <a:cs typeface="Calibri"/>
                <a:sym typeface="Calibri"/>
              </a:rPr>
              <a:t>Social media occurrence</a:t>
            </a:r>
          </a:p>
        </p:txBody>
      </p:sp>
      <p:sp>
        <p:nvSpPr>
          <p:cNvPr id="831" name="Shape 831"/>
          <p:cNvSpPr txBox="1"/>
          <p:nvPr/>
        </p:nvSpPr>
        <p:spPr>
          <a:xfrm>
            <a:off x="26525" y="520280"/>
            <a:ext cx="3000000" cy="4455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n" sz="1800">
                <a:solidFill>
                  <a:schemeClr val="dk1"/>
                </a:solidFill>
                <a:latin typeface="Calibri"/>
                <a:ea typeface="Calibri"/>
                <a:cs typeface="Calibri"/>
                <a:sym typeface="Calibri"/>
              </a:rPr>
              <a:t>Primary Entities</a:t>
            </a:r>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Shape 836"/>
          <p:cNvSpPr txBox="1"/>
          <p:nvPr/>
        </p:nvSpPr>
        <p:spPr>
          <a:xfrm>
            <a:off x="0" y="0"/>
            <a:ext cx="9144000" cy="561900"/>
          </a:xfrm>
          <a:prstGeom prst="rect">
            <a:avLst/>
          </a:prstGeom>
          <a:solidFill>
            <a:srgbClr val="F55B0D"/>
          </a:solidFill>
          <a:ln>
            <a:noFill/>
          </a:ln>
        </p:spPr>
        <p:txBody>
          <a:bodyPr lIns="91425" tIns="91425" rIns="91425" bIns="91425" anchor="t" anchorCtr="0">
            <a:noAutofit/>
          </a:bodyPr>
          <a:lstStyle/>
          <a:p>
            <a:pPr lvl="0" rtl="0">
              <a:lnSpc>
                <a:spcPct val="115000"/>
              </a:lnSpc>
              <a:spcBef>
                <a:spcPts val="0"/>
              </a:spcBef>
              <a:buClr>
                <a:schemeClr val="dk1"/>
              </a:buClr>
              <a:buSzPct val="45833"/>
              <a:buFont typeface="Arial"/>
              <a:buNone/>
            </a:pPr>
            <a:r>
              <a:rPr lang="en" sz="2400">
                <a:solidFill>
                  <a:schemeClr val="lt1"/>
                </a:solidFill>
                <a:latin typeface="Calibri"/>
                <a:ea typeface="Calibri"/>
                <a:cs typeface="Calibri"/>
                <a:sym typeface="Calibri"/>
              </a:rPr>
              <a:t>Example Scenario - Design Spec</a:t>
            </a:r>
          </a:p>
        </p:txBody>
      </p:sp>
      <p:sp>
        <p:nvSpPr>
          <p:cNvPr id="837" name="Shape 837"/>
          <p:cNvSpPr txBox="1"/>
          <p:nvPr/>
        </p:nvSpPr>
        <p:spPr>
          <a:xfrm>
            <a:off x="1736625" y="1104575"/>
            <a:ext cx="1365300" cy="445500"/>
          </a:xfrm>
          <a:prstGeom prst="rect">
            <a:avLst/>
          </a:prstGeom>
          <a:noFill/>
          <a:ln>
            <a:noFill/>
          </a:ln>
        </p:spPr>
        <p:txBody>
          <a:bodyPr lIns="91425" tIns="91425" rIns="91425" bIns="91425" anchor="t" anchorCtr="0">
            <a:noAutofit/>
          </a:bodyPr>
          <a:lstStyle/>
          <a:p>
            <a:pPr lvl="0" rtl="0">
              <a:spcBef>
                <a:spcPts val="0"/>
              </a:spcBef>
              <a:buNone/>
            </a:pPr>
            <a:endParaRPr/>
          </a:p>
        </p:txBody>
      </p:sp>
      <p:sp>
        <p:nvSpPr>
          <p:cNvPr id="838" name="Shape 838"/>
          <p:cNvSpPr txBox="1"/>
          <p:nvPr/>
        </p:nvSpPr>
        <p:spPr>
          <a:xfrm>
            <a:off x="285100" y="561900"/>
            <a:ext cx="2956200" cy="445500"/>
          </a:xfrm>
          <a:prstGeom prst="rect">
            <a:avLst/>
          </a:prstGeom>
          <a:noFill/>
          <a:ln>
            <a:noFill/>
          </a:ln>
        </p:spPr>
        <p:txBody>
          <a:bodyPr lIns="91425" tIns="91425" rIns="91425" bIns="91425" anchor="t" anchorCtr="0">
            <a:noAutofit/>
          </a:bodyPr>
          <a:lstStyle/>
          <a:p>
            <a:pPr lvl="0" rtl="0">
              <a:spcBef>
                <a:spcPts val="0"/>
              </a:spcBef>
              <a:buNone/>
            </a:pPr>
            <a:r>
              <a:rPr lang="en"/>
              <a:t>Goals</a:t>
            </a:r>
          </a:p>
        </p:txBody>
      </p:sp>
      <p:sp>
        <p:nvSpPr>
          <p:cNvPr id="839" name="Shape 839"/>
          <p:cNvSpPr txBox="1"/>
          <p:nvPr/>
        </p:nvSpPr>
        <p:spPr>
          <a:xfrm>
            <a:off x="399325" y="890050"/>
            <a:ext cx="3491400" cy="943500"/>
          </a:xfrm>
          <a:prstGeom prst="rect">
            <a:avLst/>
          </a:prstGeom>
          <a:noFill/>
          <a:ln>
            <a:noFill/>
          </a:ln>
        </p:spPr>
        <p:txBody>
          <a:bodyPr lIns="91425" tIns="91425" rIns="91425" bIns="91425" anchor="t" anchorCtr="0">
            <a:noAutofit/>
          </a:bodyPr>
          <a:lstStyle/>
          <a:p>
            <a:pPr marL="457200" lvl="0" indent="-304800" rtl="0">
              <a:lnSpc>
                <a:spcPct val="115000"/>
              </a:lnSpc>
              <a:spcBef>
                <a:spcPts val="0"/>
              </a:spcBef>
              <a:buClr>
                <a:schemeClr val="dk1"/>
              </a:buClr>
              <a:buSzPct val="100000"/>
              <a:buFont typeface="Calibri"/>
              <a:buAutoNum type="arabicPeriod"/>
            </a:pPr>
            <a:r>
              <a:rPr lang="en" sz="1200">
                <a:solidFill>
                  <a:schemeClr val="dk1"/>
                </a:solidFill>
                <a:latin typeface="Calibri"/>
                <a:ea typeface="Calibri"/>
                <a:cs typeface="Calibri"/>
                <a:sym typeface="Calibri"/>
              </a:rPr>
              <a:t>Social media mention patterns, regionally, over time</a:t>
            </a:r>
          </a:p>
          <a:p>
            <a:pPr marL="457200" lvl="0" indent="-304800" rtl="0">
              <a:lnSpc>
                <a:spcPct val="115000"/>
              </a:lnSpc>
              <a:spcBef>
                <a:spcPts val="0"/>
              </a:spcBef>
              <a:buClr>
                <a:schemeClr val="dk1"/>
              </a:buClr>
              <a:buSzPct val="100000"/>
              <a:buFont typeface="Calibri"/>
              <a:buAutoNum type="arabicPeriod"/>
            </a:pPr>
            <a:r>
              <a:rPr lang="en" sz="1200">
                <a:solidFill>
                  <a:schemeClr val="dk1"/>
                </a:solidFill>
                <a:latin typeface="Calibri"/>
                <a:ea typeface="Calibri"/>
                <a:cs typeface="Calibri"/>
                <a:sym typeface="Calibri"/>
              </a:rPr>
              <a:t>Identify key influencers in social media, and announcement origin (per region)</a:t>
            </a:r>
          </a:p>
          <a:p>
            <a:pPr lvl="0" rtl="0">
              <a:lnSpc>
                <a:spcPct val="115000"/>
              </a:lnSpc>
              <a:spcBef>
                <a:spcPts val="0"/>
              </a:spcBef>
              <a:buNone/>
            </a:pPr>
            <a:endParaRPr sz="1200">
              <a:solidFill>
                <a:schemeClr val="dk1"/>
              </a:solidFill>
            </a:endParaRPr>
          </a:p>
        </p:txBody>
      </p:sp>
      <p:sp>
        <p:nvSpPr>
          <p:cNvPr id="840" name="Shape 840"/>
          <p:cNvSpPr txBox="1"/>
          <p:nvPr/>
        </p:nvSpPr>
        <p:spPr>
          <a:xfrm>
            <a:off x="656300" y="2161700"/>
            <a:ext cx="2956200" cy="445500"/>
          </a:xfrm>
          <a:prstGeom prst="rect">
            <a:avLst/>
          </a:prstGeom>
          <a:noFill/>
          <a:ln>
            <a:noFill/>
          </a:ln>
        </p:spPr>
        <p:txBody>
          <a:bodyPr lIns="91425" tIns="91425" rIns="91425" bIns="91425" anchor="t" anchorCtr="0">
            <a:noAutofit/>
          </a:bodyPr>
          <a:lstStyle/>
          <a:p>
            <a:pPr lvl="0" rtl="0">
              <a:spcBef>
                <a:spcPts val="0"/>
              </a:spcBef>
              <a:buNone/>
            </a:pPr>
            <a:r>
              <a:rPr lang="en"/>
              <a:t>Key Influence Indicators</a:t>
            </a:r>
          </a:p>
        </p:txBody>
      </p:sp>
      <p:sp>
        <p:nvSpPr>
          <p:cNvPr id="841" name="Shape 841"/>
          <p:cNvSpPr/>
          <p:nvPr/>
        </p:nvSpPr>
        <p:spPr>
          <a:xfrm>
            <a:off x="291500" y="2202050"/>
            <a:ext cx="364800" cy="364800"/>
          </a:xfrm>
          <a:prstGeom prst="ellipse">
            <a:avLst/>
          </a:prstGeom>
          <a:solidFill>
            <a:schemeClr val="accent1"/>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latin typeface="Calibri"/>
                <a:ea typeface="Calibri"/>
                <a:cs typeface="Calibri"/>
                <a:sym typeface="Calibri"/>
              </a:rPr>
              <a:t>2</a:t>
            </a:r>
          </a:p>
        </p:txBody>
      </p:sp>
      <p:sp>
        <p:nvSpPr>
          <p:cNvPr id="842" name="Shape 842"/>
          <p:cNvSpPr txBox="1"/>
          <p:nvPr/>
        </p:nvSpPr>
        <p:spPr>
          <a:xfrm>
            <a:off x="285100" y="2579350"/>
            <a:ext cx="3552600" cy="1471500"/>
          </a:xfrm>
          <a:prstGeom prst="rect">
            <a:avLst/>
          </a:prstGeom>
          <a:noFill/>
          <a:ln>
            <a:noFill/>
          </a:ln>
        </p:spPr>
        <p:txBody>
          <a:bodyPr lIns="91425" tIns="91425" rIns="91425" bIns="91425" anchor="t" anchorCtr="0">
            <a:noAutofit/>
          </a:bodyPr>
          <a:lstStyle/>
          <a:p>
            <a:pPr marL="457200" lvl="0" indent="-298450" rtl="0">
              <a:lnSpc>
                <a:spcPct val="115000"/>
              </a:lnSpc>
              <a:spcBef>
                <a:spcPts val="0"/>
              </a:spcBef>
              <a:buClr>
                <a:schemeClr val="dk1"/>
              </a:buClr>
              <a:buSzPct val="100000"/>
              <a:buChar char="●"/>
            </a:pPr>
            <a:r>
              <a:rPr lang="en" sz="1100">
                <a:solidFill>
                  <a:schemeClr val="dk1"/>
                </a:solidFill>
              </a:rPr>
              <a:t>Using weighted criteria, the user can zero in on key influencers within a given region at the selected time</a:t>
            </a:r>
          </a:p>
          <a:p>
            <a:pPr marL="457200" lvl="0" indent="-298450" rtl="0">
              <a:lnSpc>
                <a:spcPct val="115000"/>
              </a:lnSpc>
              <a:spcBef>
                <a:spcPts val="0"/>
              </a:spcBef>
              <a:buClr>
                <a:schemeClr val="dk1"/>
              </a:buClr>
              <a:buSzPct val="100000"/>
              <a:buChar char="●"/>
            </a:pPr>
            <a:r>
              <a:rPr lang="en" sz="1100">
                <a:solidFill>
                  <a:schemeClr val="dk1"/>
                </a:solidFill>
              </a:rPr>
              <a:t>The User can progressively disclose more information about that activity by selecting one of the influencers.</a:t>
            </a:r>
          </a:p>
          <a:p>
            <a:pPr lvl="0" rtl="0">
              <a:lnSpc>
                <a:spcPct val="115000"/>
              </a:lnSpc>
              <a:spcBef>
                <a:spcPts val="0"/>
              </a:spcBef>
              <a:buNone/>
            </a:pPr>
            <a:endParaRPr sz="1100">
              <a:solidFill>
                <a:schemeClr val="dk1"/>
              </a:solidFill>
            </a:endParaRPr>
          </a:p>
          <a:p>
            <a:pPr lvl="0" rtl="0">
              <a:spcBef>
                <a:spcPts val="0"/>
              </a:spcBef>
              <a:buNone/>
            </a:pPr>
            <a:endParaRPr/>
          </a:p>
        </p:txBody>
      </p:sp>
      <p:pic>
        <p:nvPicPr>
          <p:cNvPr id="843" name="Shape 843"/>
          <p:cNvPicPr preferRelativeResize="0"/>
          <p:nvPr/>
        </p:nvPicPr>
        <p:blipFill>
          <a:blip r:embed="rId3">
            <a:alphaModFix/>
          </a:blip>
          <a:stretch>
            <a:fillRect/>
          </a:stretch>
        </p:blipFill>
        <p:spPr>
          <a:xfrm>
            <a:off x="4210124" y="602225"/>
            <a:ext cx="4892599" cy="4492550"/>
          </a:xfrm>
          <a:prstGeom prst="rect">
            <a:avLst/>
          </a:prstGeom>
          <a:noFill/>
          <a:ln w="9525" cap="flat" cmpd="sng">
            <a:solidFill>
              <a:srgbClr val="B7B7B7"/>
            </a:solidFill>
            <a:prstDash val="solid"/>
            <a:round/>
            <a:headEnd type="none" w="med" len="med"/>
            <a:tailEnd type="none" w="med" len="med"/>
          </a:ln>
        </p:spPr>
      </p:pic>
      <p:sp>
        <p:nvSpPr>
          <p:cNvPr id="844" name="Shape 844"/>
          <p:cNvSpPr/>
          <p:nvPr/>
        </p:nvSpPr>
        <p:spPr>
          <a:xfrm>
            <a:off x="6474012" y="2753837"/>
            <a:ext cx="364800" cy="364800"/>
          </a:xfrm>
          <a:prstGeom prst="ellipse">
            <a:avLst/>
          </a:prstGeom>
          <a:solidFill>
            <a:schemeClr val="accent1"/>
          </a:solidFill>
          <a:ln w="9525" cap="flat" cmpd="sng">
            <a:solidFill>
              <a:srgbClr val="FFFFFF"/>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
                <a:latin typeface="Calibri"/>
                <a:ea typeface="Calibri"/>
                <a:cs typeface="Calibri"/>
                <a:sym typeface="Calibri"/>
              </a:rPr>
              <a:t>2</a:t>
            </a:r>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Shape 849"/>
          <p:cNvSpPr txBox="1"/>
          <p:nvPr/>
        </p:nvSpPr>
        <p:spPr>
          <a:xfrm>
            <a:off x="0" y="0"/>
            <a:ext cx="9144000" cy="561900"/>
          </a:xfrm>
          <a:prstGeom prst="rect">
            <a:avLst/>
          </a:prstGeom>
          <a:solidFill>
            <a:srgbClr val="F55B0D"/>
          </a:solidFill>
          <a:ln>
            <a:noFill/>
          </a:ln>
        </p:spPr>
        <p:txBody>
          <a:bodyPr lIns="91425" tIns="91425" rIns="91425" bIns="91425" anchor="t" anchorCtr="0">
            <a:noAutofit/>
          </a:bodyPr>
          <a:lstStyle/>
          <a:p>
            <a:pPr lvl="0" rtl="0">
              <a:lnSpc>
                <a:spcPct val="115000"/>
              </a:lnSpc>
              <a:spcBef>
                <a:spcPts val="0"/>
              </a:spcBef>
              <a:buClr>
                <a:schemeClr val="dk1"/>
              </a:buClr>
              <a:buSzPct val="45833"/>
              <a:buFont typeface="Arial"/>
              <a:buNone/>
            </a:pPr>
            <a:r>
              <a:rPr lang="en" sz="2400">
                <a:solidFill>
                  <a:schemeClr val="lt1"/>
                </a:solidFill>
                <a:latin typeface="Calibri"/>
                <a:ea typeface="Calibri"/>
                <a:cs typeface="Calibri"/>
                <a:sym typeface="Calibri"/>
              </a:rPr>
              <a:t>Example Scenario - Design Spec</a:t>
            </a:r>
          </a:p>
        </p:txBody>
      </p:sp>
      <p:sp>
        <p:nvSpPr>
          <p:cNvPr id="850" name="Shape 850"/>
          <p:cNvSpPr txBox="1"/>
          <p:nvPr/>
        </p:nvSpPr>
        <p:spPr>
          <a:xfrm>
            <a:off x="285100" y="561900"/>
            <a:ext cx="2956200" cy="445500"/>
          </a:xfrm>
          <a:prstGeom prst="rect">
            <a:avLst/>
          </a:prstGeom>
          <a:noFill/>
          <a:ln>
            <a:noFill/>
          </a:ln>
        </p:spPr>
        <p:txBody>
          <a:bodyPr lIns="91425" tIns="91425" rIns="91425" bIns="91425" anchor="t" anchorCtr="0">
            <a:noAutofit/>
          </a:bodyPr>
          <a:lstStyle/>
          <a:p>
            <a:pPr lvl="0" rtl="0">
              <a:spcBef>
                <a:spcPts val="0"/>
              </a:spcBef>
              <a:buNone/>
            </a:pPr>
            <a:endParaRPr/>
          </a:p>
        </p:txBody>
      </p:sp>
      <p:pic>
        <p:nvPicPr>
          <p:cNvPr id="851" name="Shape 851"/>
          <p:cNvPicPr preferRelativeResize="0"/>
          <p:nvPr/>
        </p:nvPicPr>
        <p:blipFill>
          <a:blip r:embed="rId3">
            <a:alphaModFix/>
          </a:blip>
          <a:stretch>
            <a:fillRect/>
          </a:stretch>
        </p:blipFill>
        <p:spPr>
          <a:xfrm>
            <a:off x="1679525" y="667325"/>
            <a:ext cx="5784949" cy="4266049"/>
          </a:xfrm>
          <a:prstGeom prst="rect">
            <a:avLst/>
          </a:prstGeom>
          <a:noFill/>
          <a:ln w="9525" cap="flat" cmpd="sng">
            <a:solidFill>
              <a:schemeClr val="dk2"/>
            </a:solidFill>
            <a:prstDash val="solid"/>
            <a:round/>
            <a:headEnd type="none" w="med" len="med"/>
            <a:tailEnd type="none" w="med" len="med"/>
          </a:ln>
        </p:spPr>
      </p:pic>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Shape 856"/>
          <p:cNvSpPr txBox="1"/>
          <p:nvPr/>
        </p:nvSpPr>
        <p:spPr>
          <a:xfrm>
            <a:off x="0" y="0"/>
            <a:ext cx="9144000" cy="561900"/>
          </a:xfrm>
          <a:prstGeom prst="rect">
            <a:avLst/>
          </a:prstGeom>
          <a:solidFill>
            <a:srgbClr val="F55B0D"/>
          </a:solidFill>
          <a:ln>
            <a:noFill/>
          </a:ln>
        </p:spPr>
        <p:txBody>
          <a:bodyPr lIns="91425" tIns="91425" rIns="91425" bIns="91425" anchor="t" anchorCtr="0">
            <a:noAutofit/>
          </a:bodyPr>
          <a:lstStyle/>
          <a:p>
            <a:pPr lvl="0" rtl="0">
              <a:lnSpc>
                <a:spcPct val="115000"/>
              </a:lnSpc>
              <a:spcBef>
                <a:spcPts val="0"/>
              </a:spcBef>
              <a:buClr>
                <a:schemeClr val="dk1"/>
              </a:buClr>
              <a:buSzPct val="45833"/>
              <a:buFont typeface="Arial"/>
              <a:buNone/>
            </a:pPr>
            <a:r>
              <a:rPr lang="en" sz="2400">
                <a:solidFill>
                  <a:schemeClr val="lt1"/>
                </a:solidFill>
                <a:latin typeface="Calibri"/>
                <a:ea typeface="Calibri"/>
                <a:cs typeface="Calibri"/>
                <a:sym typeface="Calibri"/>
              </a:rPr>
              <a:t>Example Scenario - Design Spec</a:t>
            </a:r>
          </a:p>
        </p:txBody>
      </p:sp>
      <p:sp>
        <p:nvSpPr>
          <p:cNvPr id="857" name="Shape 857"/>
          <p:cNvSpPr txBox="1"/>
          <p:nvPr/>
        </p:nvSpPr>
        <p:spPr>
          <a:xfrm>
            <a:off x="285100" y="561900"/>
            <a:ext cx="2956200" cy="445500"/>
          </a:xfrm>
          <a:prstGeom prst="rect">
            <a:avLst/>
          </a:prstGeom>
          <a:noFill/>
          <a:ln>
            <a:noFill/>
          </a:ln>
        </p:spPr>
        <p:txBody>
          <a:bodyPr lIns="91425" tIns="91425" rIns="91425" bIns="91425" anchor="t" anchorCtr="0">
            <a:noAutofit/>
          </a:bodyPr>
          <a:lstStyle/>
          <a:p>
            <a:pPr lvl="0" rtl="0">
              <a:spcBef>
                <a:spcPts val="0"/>
              </a:spcBef>
              <a:buNone/>
            </a:pPr>
            <a:endParaRPr/>
          </a:p>
        </p:txBody>
      </p:sp>
      <p:pic>
        <p:nvPicPr>
          <p:cNvPr id="858" name="Shape 858"/>
          <p:cNvPicPr preferRelativeResize="0"/>
          <p:nvPr/>
        </p:nvPicPr>
        <p:blipFill>
          <a:blip r:embed="rId3">
            <a:alphaModFix/>
          </a:blip>
          <a:stretch>
            <a:fillRect/>
          </a:stretch>
        </p:blipFill>
        <p:spPr>
          <a:xfrm>
            <a:off x="1679524" y="644038"/>
            <a:ext cx="5784950" cy="4312623"/>
          </a:xfrm>
          <a:prstGeom prst="rect">
            <a:avLst/>
          </a:prstGeom>
          <a:noFill/>
          <a:ln w="9525" cap="flat" cmpd="sng">
            <a:solidFill>
              <a:schemeClr val="dk2"/>
            </a:solidFill>
            <a:prstDash val="solid"/>
            <a:round/>
            <a:headEnd type="none" w="med" len="med"/>
            <a:tailEnd type="none" w="med" len="med"/>
          </a:ln>
        </p:spPr>
      </p:pic>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sp>
        <p:nvSpPr>
          <p:cNvPr id="863" name="Shape 863"/>
          <p:cNvSpPr txBox="1">
            <a:spLocks noGrp="1"/>
          </p:cNvSpPr>
          <p:nvPr>
            <p:ph type="title"/>
          </p:nvPr>
        </p:nvSpPr>
        <p:spPr>
          <a:xfrm>
            <a:off x="344124" y="239550"/>
            <a:ext cx="8761200" cy="4024500"/>
          </a:xfrm>
          <a:prstGeom prst="rect">
            <a:avLst/>
          </a:prstGeom>
        </p:spPr>
        <p:txBody>
          <a:bodyPr lIns="91425" tIns="91425" rIns="91425" bIns="91425" anchor="t" anchorCtr="0">
            <a:noAutofit/>
          </a:bodyPr>
          <a:lstStyle/>
          <a:p>
            <a:pPr lvl="0" rtl="0">
              <a:lnSpc>
                <a:spcPct val="115000"/>
              </a:lnSpc>
              <a:spcBef>
                <a:spcPts val="0"/>
              </a:spcBef>
              <a:buNone/>
            </a:pPr>
            <a:endParaRPr sz="1800">
              <a:latin typeface="Helvetica Neue"/>
              <a:ea typeface="Helvetica Neue"/>
              <a:cs typeface="Helvetica Neue"/>
              <a:sym typeface="Helvetica Neue"/>
            </a:endParaRPr>
          </a:p>
          <a:p>
            <a:pPr lvl="0" rtl="0">
              <a:lnSpc>
                <a:spcPct val="115000"/>
              </a:lnSpc>
              <a:spcBef>
                <a:spcPts val="0"/>
              </a:spcBef>
              <a:buNone/>
            </a:pPr>
            <a:endParaRPr sz="1800">
              <a:latin typeface="Helvetica Neue"/>
              <a:ea typeface="Helvetica Neue"/>
              <a:cs typeface="Helvetica Neue"/>
              <a:sym typeface="Helvetica Neue"/>
            </a:endParaRPr>
          </a:p>
          <a:p>
            <a:pPr lvl="0" rtl="0">
              <a:lnSpc>
                <a:spcPct val="115000"/>
              </a:lnSpc>
              <a:spcBef>
                <a:spcPts val="0"/>
              </a:spcBef>
              <a:buNone/>
            </a:pPr>
            <a:endParaRPr sz="1800">
              <a:latin typeface="Helvetica Neue"/>
              <a:ea typeface="Helvetica Neue"/>
              <a:cs typeface="Helvetica Neue"/>
              <a:sym typeface="Helvetica Neue"/>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a:p>
            <a:pPr lvl="0" rtl="0">
              <a:spcBef>
                <a:spcPts val="0"/>
              </a:spcBef>
              <a:buNone/>
            </a:pPr>
            <a:endParaRPr/>
          </a:p>
        </p:txBody>
      </p:sp>
      <p:sp>
        <p:nvSpPr>
          <p:cNvPr id="864" name="Shape 864"/>
          <p:cNvSpPr txBox="1">
            <a:spLocks noGrp="1"/>
          </p:cNvSpPr>
          <p:nvPr>
            <p:ph type="sldNum" idx="12"/>
          </p:nvPr>
        </p:nvSpPr>
        <p:spPr>
          <a:xfrm>
            <a:off x="8556684" y="4715055"/>
            <a:ext cx="548700" cy="393600"/>
          </a:xfrm>
          <a:prstGeom prst="rect">
            <a:avLst/>
          </a:prstGeom>
        </p:spPr>
        <p:txBody>
          <a:bodyPr lIns="91425" tIns="91425" rIns="91425" bIns="91425" anchor="ctr" anchorCtr="0">
            <a:noAutofit/>
          </a:bodyPr>
          <a:lstStyle/>
          <a:p>
            <a:pPr lvl="0" rtl="0">
              <a:spcBef>
                <a:spcPts val="0"/>
              </a:spcBef>
              <a:buClr>
                <a:schemeClr val="dk1"/>
              </a:buClr>
              <a:buSzPct val="25000"/>
              <a:buFont typeface="Calibri"/>
              <a:buNone/>
            </a:pPr>
            <a:fld id="{00000000-1234-1234-1234-123412341234}" type="slidenum">
              <a:rPr lang="en"/>
              <a:t>38</a:t>
            </a:fld>
            <a:endParaRPr lang="en"/>
          </a:p>
        </p:txBody>
      </p:sp>
      <p:sp>
        <p:nvSpPr>
          <p:cNvPr id="865" name="Shape 865"/>
          <p:cNvSpPr txBox="1"/>
          <p:nvPr/>
        </p:nvSpPr>
        <p:spPr>
          <a:xfrm>
            <a:off x="344125" y="2462075"/>
            <a:ext cx="5581500" cy="2131800"/>
          </a:xfrm>
          <a:prstGeom prst="rect">
            <a:avLst/>
          </a:prstGeom>
          <a:noFill/>
          <a:ln>
            <a:noFill/>
          </a:ln>
        </p:spPr>
        <p:txBody>
          <a:bodyPr lIns="91425" tIns="91425" rIns="91425" bIns="91425" anchor="t" anchorCtr="0">
            <a:noAutofit/>
          </a:bodyPr>
          <a:lstStyle/>
          <a:p>
            <a:pPr marL="457200" lvl="0" indent="-355600" rtl="0">
              <a:lnSpc>
                <a:spcPct val="115000"/>
              </a:lnSpc>
              <a:spcBef>
                <a:spcPts val="0"/>
              </a:spcBef>
              <a:buSzPct val="100000"/>
              <a:buFont typeface="Calibri"/>
              <a:buAutoNum type="arabicPeriod"/>
            </a:pPr>
            <a:r>
              <a:rPr lang="en" sz="2000" dirty="0">
                <a:solidFill>
                  <a:schemeClr val="dk1"/>
                </a:solidFill>
                <a:latin typeface="Calibri"/>
                <a:ea typeface="Calibri"/>
                <a:cs typeface="Calibri"/>
                <a:sym typeface="Calibri"/>
              </a:rPr>
              <a:t>Enumerate needs based on spec</a:t>
            </a:r>
          </a:p>
          <a:p>
            <a:pPr marL="457200" lvl="0" indent="-355600" rtl="0">
              <a:lnSpc>
                <a:spcPct val="115000"/>
              </a:lnSpc>
              <a:spcBef>
                <a:spcPts val="0"/>
              </a:spcBef>
              <a:buSzPct val="100000"/>
              <a:buFont typeface="Calibri"/>
              <a:buAutoNum type="arabicPeriod"/>
            </a:pPr>
            <a:r>
              <a:rPr lang="en" sz="2000" dirty="0">
                <a:solidFill>
                  <a:schemeClr val="dk1"/>
                </a:solidFill>
                <a:latin typeface="Calibri"/>
                <a:ea typeface="Calibri"/>
                <a:cs typeface="Calibri"/>
                <a:sym typeface="Calibri"/>
              </a:rPr>
              <a:t>Evaluate </a:t>
            </a:r>
            <a:r>
              <a:rPr lang="en-US" sz="2000" dirty="0" smtClean="0">
                <a:solidFill>
                  <a:schemeClr val="dk1"/>
                </a:solidFill>
                <a:latin typeface="Calibri"/>
                <a:ea typeface="Calibri"/>
                <a:cs typeface="Calibri"/>
                <a:sym typeface="Calibri"/>
              </a:rPr>
              <a:t>o</a:t>
            </a:r>
            <a:r>
              <a:rPr lang="en" sz="2000" dirty="0" smtClean="0">
                <a:solidFill>
                  <a:schemeClr val="dk1"/>
                </a:solidFill>
                <a:latin typeface="Calibri"/>
                <a:ea typeface="Calibri"/>
                <a:cs typeface="Calibri"/>
                <a:sym typeface="Calibri"/>
              </a:rPr>
              <a:t>ff-the</a:t>
            </a:r>
            <a:r>
              <a:rPr lang="en-US" sz="2000" dirty="0" smtClean="0">
                <a:solidFill>
                  <a:schemeClr val="dk1"/>
                </a:solidFill>
                <a:latin typeface="Calibri"/>
                <a:ea typeface="Calibri"/>
                <a:cs typeface="Calibri"/>
                <a:sym typeface="Calibri"/>
              </a:rPr>
              <a:t>-</a:t>
            </a:r>
            <a:r>
              <a:rPr lang="en" sz="2000" dirty="0" smtClean="0">
                <a:solidFill>
                  <a:schemeClr val="dk1"/>
                </a:solidFill>
                <a:latin typeface="Calibri"/>
                <a:ea typeface="Calibri"/>
                <a:cs typeface="Calibri"/>
                <a:sym typeface="Calibri"/>
              </a:rPr>
              <a:t>shelf</a:t>
            </a:r>
            <a:r>
              <a:rPr lang="en" sz="2000" dirty="0">
                <a:solidFill>
                  <a:schemeClr val="dk1"/>
                </a:solidFill>
                <a:latin typeface="Calibri"/>
                <a:ea typeface="Calibri"/>
                <a:cs typeface="Calibri"/>
                <a:sym typeface="Calibri"/>
              </a:rPr>
              <a:t>, </a:t>
            </a:r>
            <a:r>
              <a:rPr lang="en-US" sz="2000" dirty="0" smtClean="0">
                <a:solidFill>
                  <a:schemeClr val="dk1"/>
                </a:solidFill>
                <a:latin typeface="Calibri"/>
                <a:ea typeface="Calibri"/>
                <a:cs typeface="Calibri"/>
                <a:sym typeface="Calibri"/>
              </a:rPr>
              <a:t>o</a:t>
            </a:r>
            <a:r>
              <a:rPr lang="en" sz="2000" dirty="0" smtClean="0">
                <a:solidFill>
                  <a:schemeClr val="dk1"/>
                </a:solidFill>
                <a:latin typeface="Calibri"/>
                <a:ea typeface="Calibri"/>
                <a:cs typeface="Calibri"/>
                <a:sym typeface="Calibri"/>
              </a:rPr>
              <a:t>pen </a:t>
            </a:r>
            <a:r>
              <a:rPr lang="en-US" sz="2000" dirty="0">
                <a:solidFill>
                  <a:schemeClr val="dk1"/>
                </a:solidFill>
                <a:latin typeface="Calibri"/>
                <a:ea typeface="Calibri"/>
                <a:cs typeface="Calibri"/>
                <a:sym typeface="Calibri"/>
              </a:rPr>
              <a:t>s</a:t>
            </a:r>
            <a:r>
              <a:rPr lang="en" sz="2000" dirty="0" smtClean="0">
                <a:solidFill>
                  <a:schemeClr val="dk1"/>
                </a:solidFill>
                <a:latin typeface="Calibri"/>
                <a:ea typeface="Calibri"/>
                <a:cs typeface="Calibri"/>
                <a:sym typeface="Calibri"/>
              </a:rPr>
              <a:t>ource</a:t>
            </a:r>
            <a:r>
              <a:rPr lang="en" sz="2000" dirty="0">
                <a:solidFill>
                  <a:schemeClr val="dk1"/>
                </a:solidFill>
                <a:latin typeface="Calibri"/>
                <a:ea typeface="Calibri"/>
                <a:cs typeface="Calibri"/>
                <a:sym typeface="Calibri"/>
              </a:rPr>
              <a:t>, </a:t>
            </a:r>
            <a:r>
              <a:rPr lang="en-US" sz="2000" dirty="0" smtClean="0">
                <a:solidFill>
                  <a:schemeClr val="dk1"/>
                </a:solidFill>
                <a:latin typeface="Calibri"/>
                <a:ea typeface="Calibri"/>
                <a:cs typeface="Calibri"/>
                <a:sym typeface="Calibri"/>
              </a:rPr>
              <a:t>c</a:t>
            </a:r>
            <a:r>
              <a:rPr lang="en" sz="2000" dirty="0" smtClean="0">
                <a:solidFill>
                  <a:schemeClr val="dk1"/>
                </a:solidFill>
                <a:latin typeface="Calibri"/>
                <a:ea typeface="Calibri"/>
                <a:cs typeface="Calibri"/>
                <a:sym typeface="Calibri"/>
              </a:rPr>
              <a:t>ustom</a:t>
            </a:r>
            <a:endParaRPr lang="en" sz="2000" dirty="0">
              <a:solidFill>
                <a:schemeClr val="dk1"/>
              </a:solidFill>
              <a:latin typeface="Calibri"/>
              <a:ea typeface="Calibri"/>
              <a:cs typeface="Calibri"/>
              <a:sym typeface="Calibri"/>
            </a:endParaRPr>
          </a:p>
          <a:p>
            <a:pPr marL="457200" lvl="0" indent="-355600" rtl="0">
              <a:lnSpc>
                <a:spcPct val="115000"/>
              </a:lnSpc>
              <a:spcBef>
                <a:spcPts val="0"/>
              </a:spcBef>
              <a:buClr>
                <a:schemeClr val="dk1"/>
              </a:buClr>
              <a:buSzPct val="100000"/>
              <a:buFont typeface="Calibri"/>
              <a:buAutoNum type="arabicPeriod"/>
            </a:pPr>
            <a:r>
              <a:rPr lang="en" sz="2000" dirty="0">
                <a:solidFill>
                  <a:schemeClr val="dk1"/>
                </a:solidFill>
                <a:latin typeface="Calibri"/>
                <a:ea typeface="Calibri"/>
                <a:cs typeface="Calibri"/>
                <a:sym typeface="Calibri"/>
              </a:rPr>
              <a:t>Ensure UX is cohesive</a:t>
            </a:r>
          </a:p>
        </p:txBody>
      </p:sp>
      <p:pic>
        <p:nvPicPr>
          <p:cNvPr id="866" name="Shape 866"/>
          <p:cNvPicPr preferRelativeResize="0"/>
          <p:nvPr/>
        </p:nvPicPr>
        <p:blipFill>
          <a:blip r:embed="rId3">
            <a:alphaModFix/>
          </a:blip>
          <a:stretch>
            <a:fillRect/>
          </a:stretch>
        </p:blipFill>
        <p:spPr>
          <a:xfrm>
            <a:off x="3424575" y="0"/>
            <a:ext cx="5719424" cy="2184499"/>
          </a:xfrm>
          <a:prstGeom prst="rect">
            <a:avLst/>
          </a:prstGeom>
          <a:noFill/>
          <a:ln>
            <a:noFill/>
          </a:ln>
        </p:spPr>
      </p:pic>
      <p:sp>
        <p:nvSpPr>
          <p:cNvPr id="867" name="Shape 867"/>
          <p:cNvSpPr/>
          <p:nvPr/>
        </p:nvSpPr>
        <p:spPr>
          <a:xfrm>
            <a:off x="11825" y="-5925"/>
            <a:ext cx="4613400" cy="2184600"/>
          </a:xfrm>
          <a:prstGeom prst="rect">
            <a:avLst/>
          </a:prstGeom>
          <a:solidFill>
            <a:srgbClr val="CC0000"/>
          </a:solidFill>
          <a:ln>
            <a:noFill/>
          </a:ln>
        </p:spPr>
        <p:txBody>
          <a:bodyPr lIns="91425" tIns="91425" rIns="91425" bIns="91425" anchor="ctr" anchorCtr="0">
            <a:noAutofit/>
          </a:bodyPr>
          <a:lstStyle/>
          <a:p>
            <a:pPr lvl="0">
              <a:spcBef>
                <a:spcPts val="0"/>
              </a:spcBef>
              <a:buNone/>
            </a:pPr>
            <a:endParaRPr/>
          </a:p>
        </p:txBody>
      </p:sp>
      <p:sp>
        <p:nvSpPr>
          <p:cNvPr id="868" name="Shape 868"/>
          <p:cNvSpPr txBox="1"/>
          <p:nvPr/>
        </p:nvSpPr>
        <p:spPr>
          <a:xfrm>
            <a:off x="136036" y="152400"/>
            <a:ext cx="6748500" cy="17448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n" sz="3600">
                <a:solidFill>
                  <a:schemeClr val="lt1"/>
                </a:solidFill>
                <a:latin typeface="Calibri"/>
                <a:ea typeface="Calibri"/>
                <a:cs typeface="Calibri"/>
                <a:sym typeface="Calibri"/>
              </a:rPr>
              <a:t>Choosing The Tools</a:t>
            </a:r>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872"/>
        <p:cNvGrpSpPr/>
        <p:nvPr/>
      </p:nvGrpSpPr>
      <p:grpSpPr>
        <a:xfrm>
          <a:off x="0" y="0"/>
          <a:ext cx="0" cy="0"/>
          <a:chOff x="0" y="0"/>
          <a:chExt cx="0" cy="0"/>
        </a:xfrm>
      </p:grpSpPr>
      <p:sp>
        <p:nvSpPr>
          <p:cNvPr id="873" name="Shape 873"/>
          <p:cNvSpPr txBox="1">
            <a:spLocks noGrp="1"/>
          </p:cNvSpPr>
          <p:nvPr>
            <p:ph type="title"/>
          </p:nvPr>
        </p:nvSpPr>
        <p:spPr>
          <a:xfrm>
            <a:off x="365750" y="274350"/>
            <a:ext cx="3273300" cy="4572600"/>
          </a:xfrm>
          <a:prstGeom prst="rect">
            <a:avLst/>
          </a:prstGeom>
        </p:spPr>
        <p:txBody>
          <a:bodyPr lIns="91425" tIns="91425" rIns="91425" bIns="91425" anchor="t" anchorCtr="0">
            <a:noAutofit/>
          </a:bodyPr>
          <a:lstStyle/>
          <a:p>
            <a:pPr lvl="0" rtl="0">
              <a:lnSpc>
                <a:spcPct val="150000"/>
              </a:lnSpc>
              <a:spcBef>
                <a:spcPts val="0"/>
              </a:spcBef>
              <a:buNone/>
            </a:pPr>
            <a:endParaRPr sz="1400">
              <a:latin typeface="Helvetica Neue"/>
              <a:ea typeface="Helvetica Neue"/>
              <a:cs typeface="Helvetica Neue"/>
              <a:sym typeface="Helvetica Neue"/>
            </a:endParaRPr>
          </a:p>
          <a:p>
            <a:pPr lvl="0" rtl="0">
              <a:spcBef>
                <a:spcPts val="0"/>
              </a:spcBef>
              <a:buNone/>
            </a:pPr>
            <a:endParaRPr/>
          </a:p>
        </p:txBody>
      </p:sp>
      <p:sp>
        <p:nvSpPr>
          <p:cNvPr id="874" name="Shape 874"/>
          <p:cNvSpPr txBox="1">
            <a:spLocks noGrp="1"/>
          </p:cNvSpPr>
          <p:nvPr>
            <p:ph type="sldNum" idx="12"/>
          </p:nvPr>
        </p:nvSpPr>
        <p:spPr>
          <a:xfrm>
            <a:off x="8556684" y="4715055"/>
            <a:ext cx="548700" cy="393600"/>
          </a:xfrm>
          <a:prstGeom prst="rect">
            <a:avLst/>
          </a:prstGeom>
        </p:spPr>
        <p:txBody>
          <a:bodyPr lIns="91425" tIns="91425" rIns="91425" bIns="91425" anchor="ctr" anchorCtr="0">
            <a:noAutofit/>
          </a:bodyPr>
          <a:lstStyle/>
          <a:p>
            <a:pPr lvl="0" rtl="0">
              <a:spcBef>
                <a:spcPts val="0"/>
              </a:spcBef>
              <a:buClr>
                <a:schemeClr val="dk1"/>
              </a:buClr>
              <a:buSzPct val="25000"/>
              <a:buFont typeface="Calibri"/>
              <a:buNone/>
            </a:pPr>
            <a:fld id="{00000000-1234-1234-1234-123412341234}" type="slidenum">
              <a:rPr lang="en"/>
              <a:t>39</a:t>
            </a:fld>
            <a:endParaRPr lang="en"/>
          </a:p>
        </p:txBody>
      </p:sp>
      <p:sp>
        <p:nvSpPr>
          <p:cNvPr id="875" name="Shape 875"/>
          <p:cNvSpPr txBox="1"/>
          <p:nvPr/>
        </p:nvSpPr>
        <p:spPr>
          <a:xfrm>
            <a:off x="0" y="0"/>
            <a:ext cx="9144000" cy="561900"/>
          </a:xfrm>
          <a:prstGeom prst="rect">
            <a:avLst/>
          </a:prstGeom>
          <a:solidFill>
            <a:schemeClr val="accent1"/>
          </a:solidFill>
          <a:ln>
            <a:noFill/>
          </a:ln>
        </p:spPr>
        <p:txBody>
          <a:bodyPr lIns="91425" tIns="91425" rIns="91425" bIns="91425" anchor="t" anchorCtr="0">
            <a:noAutofit/>
          </a:bodyPr>
          <a:lstStyle/>
          <a:p>
            <a:pPr lvl="0" rtl="0">
              <a:lnSpc>
                <a:spcPct val="115000"/>
              </a:lnSpc>
              <a:spcBef>
                <a:spcPts val="0"/>
              </a:spcBef>
              <a:buClr>
                <a:schemeClr val="dk1"/>
              </a:buClr>
              <a:buSzPct val="45833"/>
              <a:buFont typeface="Arial"/>
              <a:buNone/>
            </a:pPr>
            <a:r>
              <a:rPr lang="en" sz="2400">
                <a:solidFill>
                  <a:schemeClr val="lt1"/>
                </a:solidFill>
                <a:latin typeface="Calibri"/>
                <a:ea typeface="Calibri"/>
                <a:cs typeface="Calibri"/>
                <a:sym typeface="Calibri"/>
              </a:rPr>
              <a:t>Experiencing the data</a:t>
            </a:r>
          </a:p>
        </p:txBody>
      </p:sp>
      <p:pic>
        <p:nvPicPr>
          <p:cNvPr id="876" name="Shape 876"/>
          <p:cNvPicPr preferRelativeResize="0"/>
          <p:nvPr/>
        </p:nvPicPr>
        <p:blipFill>
          <a:blip r:embed="rId3">
            <a:alphaModFix/>
          </a:blip>
          <a:stretch>
            <a:fillRect/>
          </a:stretch>
        </p:blipFill>
        <p:spPr>
          <a:xfrm>
            <a:off x="201725" y="841987"/>
            <a:ext cx="3437325" cy="3437325"/>
          </a:xfrm>
          <a:prstGeom prst="rect">
            <a:avLst/>
          </a:prstGeom>
          <a:noFill/>
          <a:ln w="9525" cap="flat" cmpd="sng">
            <a:solidFill>
              <a:srgbClr val="999999"/>
            </a:solidFill>
            <a:prstDash val="solid"/>
            <a:round/>
            <a:headEnd type="none" w="med" len="med"/>
            <a:tailEnd type="none" w="med" len="med"/>
          </a:ln>
        </p:spPr>
      </p:pic>
      <p:sp>
        <p:nvSpPr>
          <p:cNvPr id="877" name="Shape 877"/>
          <p:cNvSpPr txBox="1"/>
          <p:nvPr/>
        </p:nvSpPr>
        <p:spPr>
          <a:xfrm>
            <a:off x="567075" y="4279325"/>
            <a:ext cx="2505600" cy="4686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 sz="2000">
                <a:solidFill>
                  <a:schemeClr val="dk1"/>
                </a:solidFill>
                <a:latin typeface="Calibri"/>
                <a:ea typeface="Calibri"/>
                <a:cs typeface="Calibri"/>
                <a:sym typeface="Calibri"/>
              </a:rPr>
              <a:t>DataStax Studio</a:t>
            </a:r>
          </a:p>
        </p:txBody>
      </p:sp>
      <p:sp>
        <p:nvSpPr>
          <p:cNvPr id="878" name="Shape 878"/>
          <p:cNvSpPr txBox="1"/>
          <p:nvPr/>
        </p:nvSpPr>
        <p:spPr>
          <a:xfrm>
            <a:off x="4190775" y="4279325"/>
            <a:ext cx="2505600" cy="4686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 sz="2000">
                <a:solidFill>
                  <a:schemeClr val="dk1"/>
                </a:solidFill>
                <a:latin typeface="Calibri"/>
                <a:ea typeface="Calibri"/>
                <a:cs typeface="Calibri"/>
                <a:sym typeface="Calibri"/>
              </a:rPr>
              <a:t>Linkurious Enterprise</a:t>
            </a:r>
          </a:p>
        </p:txBody>
      </p:sp>
      <p:pic>
        <p:nvPicPr>
          <p:cNvPr id="879" name="Shape 879"/>
          <p:cNvPicPr preferRelativeResize="0"/>
          <p:nvPr/>
        </p:nvPicPr>
        <p:blipFill>
          <a:blip r:embed="rId4">
            <a:alphaModFix/>
          </a:blip>
          <a:stretch>
            <a:fillRect/>
          </a:stretch>
        </p:blipFill>
        <p:spPr>
          <a:xfrm>
            <a:off x="5117400" y="561900"/>
            <a:ext cx="4026600" cy="3087549"/>
          </a:xfrm>
          <a:prstGeom prst="rect">
            <a:avLst/>
          </a:prstGeom>
          <a:noFill/>
          <a:ln>
            <a:noFill/>
          </a:ln>
        </p:spPr>
      </p:pic>
      <p:pic>
        <p:nvPicPr>
          <p:cNvPr id="880" name="Shape 880"/>
          <p:cNvPicPr preferRelativeResize="0"/>
          <p:nvPr/>
        </p:nvPicPr>
        <p:blipFill>
          <a:blip r:embed="rId5">
            <a:alphaModFix/>
          </a:blip>
          <a:stretch>
            <a:fillRect/>
          </a:stretch>
        </p:blipFill>
        <p:spPr>
          <a:xfrm>
            <a:off x="3996524" y="1871591"/>
            <a:ext cx="3671702" cy="2686583"/>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Shape 292"/>
          <p:cNvSpPr txBox="1"/>
          <p:nvPr/>
        </p:nvSpPr>
        <p:spPr>
          <a:xfrm>
            <a:off x="601200" y="285625"/>
            <a:ext cx="7051500" cy="4401000"/>
          </a:xfrm>
          <a:prstGeom prst="rect">
            <a:avLst/>
          </a:prstGeom>
          <a:noFill/>
          <a:ln>
            <a:noFill/>
          </a:ln>
        </p:spPr>
        <p:txBody>
          <a:bodyPr lIns="91400" tIns="91400" rIns="91400" bIns="91400" anchor="t" anchorCtr="0">
            <a:noAutofit/>
          </a:bodyPr>
          <a:lstStyle/>
          <a:p>
            <a:pPr lvl="0" rtl="0">
              <a:lnSpc>
                <a:spcPct val="115000"/>
              </a:lnSpc>
              <a:spcBef>
                <a:spcPts val="0"/>
              </a:spcBef>
              <a:buNone/>
            </a:pPr>
            <a:endParaRPr sz="2400">
              <a:solidFill>
                <a:srgbClr val="595959"/>
              </a:solidFill>
              <a:latin typeface="Calibri"/>
              <a:ea typeface="Calibri"/>
              <a:cs typeface="Calibri"/>
              <a:sym typeface="Calibri"/>
            </a:endParaRPr>
          </a:p>
          <a:p>
            <a:pPr marL="457200" lvl="0" indent="-381000" rtl="0">
              <a:lnSpc>
                <a:spcPct val="115000"/>
              </a:lnSpc>
              <a:spcBef>
                <a:spcPts val="0"/>
              </a:spcBef>
              <a:buClr>
                <a:srgbClr val="5C5C5C"/>
              </a:buClr>
              <a:buSzPct val="100000"/>
              <a:buFont typeface="Calibri"/>
              <a:buAutoNum type="arabicPeriod"/>
            </a:pPr>
            <a:r>
              <a:rPr lang="en" sz="2400">
                <a:solidFill>
                  <a:srgbClr val="5C5C5C"/>
                </a:solidFill>
                <a:highlight>
                  <a:srgbClr val="FFFFFF"/>
                </a:highlight>
                <a:latin typeface="Calibri"/>
                <a:ea typeface="Calibri"/>
                <a:cs typeface="Calibri"/>
                <a:sym typeface="Calibri"/>
              </a:rPr>
              <a:t>Graph Basics </a:t>
            </a:r>
          </a:p>
          <a:p>
            <a:pPr marL="457200" lvl="0" indent="-381000" rtl="0">
              <a:lnSpc>
                <a:spcPct val="115000"/>
              </a:lnSpc>
              <a:spcBef>
                <a:spcPts val="0"/>
              </a:spcBef>
              <a:buClr>
                <a:srgbClr val="5C5C5C"/>
              </a:buClr>
              <a:buSzPct val="100000"/>
              <a:buFont typeface="Calibri"/>
              <a:buAutoNum type="arabicPeriod"/>
            </a:pPr>
            <a:r>
              <a:rPr lang="en" sz="2400">
                <a:solidFill>
                  <a:srgbClr val="5C5C5C"/>
                </a:solidFill>
                <a:highlight>
                  <a:srgbClr val="FFFFFF"/>
                </a:highlight>
                <a:latin typeface="Calibri"/>
                <a:ea typeface="Calibri"/>
                <a:cs typeface="Calibri"/>
                <a:sym typeface="Calibri"/>
              </a:rPr>
              <a:t>Tailor experiences to the intended audience</a:t>
            </a:r>
          </a:p>
          <a:p>
            <a:pPr marL="457200" lvl="0" indent="-381000" rtl="0">
              <a:lnSpc>
                <a:spcPct val="115000"/>
              </a:lnSpc>
              <a:spcBef>
                <a:spcPts val="0"/>
              </a:spcBef>
              <a:buClr>
                <a:srgbClr val="5C5C5C"/>
              </a:buClr>
              <a:buSzPct val="100000"/>
              <a:buFont typeface="Calibri"/>
              <a:buAutoNum type="arabicPeriod"/>
            </a:pPr>
            <a:r>
              <a:rPr lang="en" sz="2400">
                <a:solidFill>
                  <a:srgbClr val="5C5C5C"/>
                </a:solidFill>
                <a:highlight>
                  <a:srgbClr val="FFFFFF"/>
                </a:highlight>
                <a:latin typeface="Calibri"/>
                <a:ea typeface="Calibri"/>
                <a:cs typeface="Calibri"/>
                <a:sym typeface="Calibri"/>
              </a:rPr>
              <a:t>Determining the right visualization</a:t>
            </a:r>
          </a:p>
          <a:p>
            <a:pPr marL="457200" lvl="0" indent="-381000" rtl="0">
              <a:lnSpc>
                <a:spcPct val="115000"/>
              </a:lnSpc>
              <a:spcBef>
                <a:spcPts val="0"/>
              </a:spcBef>
              <a:buClr>
                <a:srgbClr val="5C5C5C"/>
              </a:buClr>
              <a:buSzPct val="100000"/>
              <a:buFont typeface="Calibri"/>
              <a:buAutoNum type="arabicPeriod"/>
            </a:pPr>
            <a:r>
              <a:rPr lang="en" sz="2400">
                <a:solidFill>
                  <a:srgbClr val="5C5C5C"/>
                </a:solidFill>
                <a:highlight>
                  <a:srgbClr val="FFFFFF"/>
                </a:highlight>
                <a:latin typeface="Calibri"/>
                <a:ea typeface="Calibri"/>
                <a:cs typeface="Calibri"/>
                <a:sym typeface="Calibri"/>
              </a:rPr>
              <a:t>Choosing the right tools</a:t>
            </a:r>
          </a:p>
        </p:txBody>
      </p:sp>
      <p:sp>
        <p:nvSpPr>
          <p:cNvPr id="4" name="Shape 310"/>
          <p:cNvSpPr txBox="1"/>
          <p:nvPr/>
        </p:nvSpPr>
        <p:spPr>
          <a:xfrm>
            <a:off x="0" y="0"/>
            <a:ext cx="9144000" cy="561900"/>
          </a:xfrm>
          <a:prstGeom prst="rect">
            <a:avLst/>
          </a:prstGeom>
          <a:solidFill>
            <a:srgbClr val="FFAE23"/>
          </a:solidFill>
          <a:ln>
            <a:noFill/>
          </a:ln>
        </p:spPr>
        <p:txBody>
          <a:bodyPr lIns="91425" tIns="91425" rIns="91425" bIns="91425" anchor="t" anchorCtr="0">
            <a:noAutofit/>
          </a:bodyPr>
          <a:lstStyle/>
          <a:p>
            <a:pPr lvl="0" rtl="0">
              <a:lnSpc>
                <a:spcPct val="115000"/>
              </a:lnSpc>
              <a:spcBef>
                <a:spcPts val="0"/>
              </a:spcBef>
              <a:buNone/>
            </a:pPr>
            <a:r>
              <a:rPr lang="en" sz="2400" dirty="0">
                <a:solidFill>
                  <a:srgbClr val="FFFFFF"/>
                </a:solidFill>
                <a:latin typeface="Calibri"/>
                <a:ea typeface="Calibri"/>
                <a:cs typeface="Calibri"/>
                <a:sym typeface="Calibri"/>
              </a:rPr>
              <a:t>Things </a:t>
            </a:r>
            <a:r>
              <a:rPr lang="en-US" sz="2400" dirty="0" smtClean="0">
                <a:solidFill>
                  <a:srgbClr val="FFFFFF"/>
                </a:solidFill>
                <a:latin typeface="Calibri"/>
                <a:ea typeface="Calibri"/>
                <a:cs typeface="Calibri"/>
                <a:sym typeface="Calibri"/>
              </a:rPr>
              <a:t>we’ll cover </a:t>
            </a:r>
            <a:endParaRPr lang="en" sz="2400" dirty="0">
              <a:solidFill>
                <a:srgbClr val="FFFFFF"/>
              </a:solidFill>
              <a:latin typeface="Calibri"/>
              <a:ea typeface="Calibri"/>
              <a:cs typeface="Calibri"/>
              <a:sym typeface="Calibri"/>
            </a:endParaRPr>
          </a:p>
        </p:txBody>
      </p:sp>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Shape 885"/>
          <p:cNvSpPr txBox="1">
            <a:spLocks noGrp="1"/>
          </p:cNvSpPr>
          <p:nvPr>
            <p:ph type="title"/>
          </p:nvPr>
        </p:nvSpPr>
        <p:spPr>
          <a:xfrm>
            <a:off x="386950" y="231975"/>
            <a:ext cx="3273300" cy="4572600"/>
          </a:xfrm>
          <a:prstGeom prst="rect">
            <a:avLst/>
          </a:prstGeom>
        </p:spPr>
        <p:txBody>
          <a:bodyPr lIns="91425" tIns="91425" rIns="91425" bIns="91425" anchor="t" anchorCtr="0">
            <a:noAutofit/>
          </a:bodyPr>
          <a:lstStyle/>
          <a:p>
            <a:pPr lvl="0" rtl="0">
              <a:lnSpc>
                <a:spcPct val="150000"/>
              </a:lnSpc>
              <a:spcBef>
                <a:spcPts val="0"/>
              </a:spcBef>
              <a:buNone/>
            </a:pPr>
            <a:endParaRPr sz="1400">
              <a:latin typeface="Helvetica Neue"/>
              <a:ea typeface="Helvetica Neue"/>
              <a:cs typeface="Helvetica Neue"/>
              <a:sym typeface="Helvetica Neue"/>
            </a:endParaRPr>
          </a:p>
          <a:p>
            <a:pPr lvl="0" rtl="0">
              <a:spcBef>
                <a:spcPts val="0"/>
              </a:spcBef>
              <a:buNone/>
            </a:pPr>
            <a:endParaRPr/>
          </a:p>
        </p:txBody>
      </p:sp>
      <p:sp>
        <p:nvSpPr>
          <p:cNvPr id="886" name="Shape 886"/>
          <p:cNvSpPr txBox="1">
            <a:spLocks noGrp="1"/>
          </p:cNvSpPr>
          <p:nvPr>
            <p:ph type="sldNum" idx="12"/>
          </p:nvPr>
        </p:nvSpPr>
        <p:spPr>
          <a:xfrm>
            <a:off x="8556684" y="4715055"/>
            <a:ext cx="548700" cy="393600"/>
          </a:xfrm>
          <a:prstGeom prst="rect">
            <a:avLst/>
          </a:prstGeom>
        </p:spPr>
        <p:txBody>
          <a:bodyPr lIns="91425" tIns="91425" rIns="91425" bIns="91425" anchor="ctr" anchorCtr="0">
            <a:noAutofit/>
          </a:bodyPr>
          <a:lstStyle/>
          <a:p>
            <a:pPr lvl="0" rtl="0">
              <a:spcBef>
                <a:spcPts val="0"/>
              </a:spcBef>
              <a:buClr>
                <a:schemeClr val="dk1"/>
              </a:buClr>
              <a:buSzPct val="25000"/>
              <a:buFont typeface="Calibri"/>
              <a:buNone/>
            </a:pPr>
            <a:fld id="{00000000-1234-1234-1234-123412341234}" type="slidenum">
              <a:rPr lang="en"/>
              <a:t>40</a:t>
            </a:fld>
            <a:endParaRPr lang="en"/>
          </a:p>
        </p:txBody>
      </p:sp>
      <p:sp>
        <p:nvSpPr>
          <p:cNvPr id="887" name="Shape 887"/>
          <p:cNvSpPr txBox="1"/>
          <p:nvPr/>
        </p:nvSpPr>
        <p:spPr>
          <a:xfrm>
            <a:off x="0" y="0"/>
            <a:ext cx="9144000" cy="561900"/>
          </a:xfrm>
          <a:prstGeom prst="rect">
            <a:avLst/>
          </a:prstGeom>
          <a:solidFill>
            <a:schemeClr val="accent1"/>
          </a:solidFill>
          <a:ln>
            <a:noFill/>
          </a:ln>
        </p:spPr>
        <p:txBody>
          <a:bodyPr lIns="91425" tIns="91425" rIns="91425" bIns="91425" anchor="t" anchorCtr="0">
            <a:noAutofit/>
          </a:bodyPr>
          <a:lstStyle/>
          <a:p>
            <a:pPr lvl="0" rtl="0">
              <a:lnSpc>
                <a:spcPct val="115000"/>
              </a:lnSpc>
              <a:spcBef>
                <a:spcPts val="0"/>
              </a:spcBef>
              <a:buClr>
                <a:schemeClr val="dk1"/>
              </a:buClr>
              <a:buSzPct val="45833"/>
              <a:buFont typeface="Arial"/>
              <a:buNone/>
            </a:pPr>
            <a:r>
              <a:rPr lang="en" sz="2400">
                <a:solidFill>
                  <a:schemeClr val="lt1"/>
                </a:solidFill>
                <a:latin typeface="Calibri"/>
                <a:ea typeface="Calibri"/>
                <a:cs typeface="Calibri"/>
                <a:sym typeface="Calibri"/>
              </a:rPr>
              <a:t>UI Frameworks and Libraries</a:t>
            </a:r>
          </a:p>
        </p:txBody>
      </p:sp>
      <p:sp>
        <p:nvSpPr>
          <p:cNvPr id="888" name="Shape 888"/>
          <p:cNvSpPr txBox="1"/>
          <p:nvPr/>
        </p:nvSpPr>
        <p:spPr>
          <a:xfrm>
            <a:off x="281000" y="888733"/>
            <a:ext cx="4847400" cy="24558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 sz="2000">
                <a:solidFill>
                  <a:schemeClr val="dk1"/>
                </a:solidFill>
                <a:latin typeface="Calibri"/>
                <a:ea typeface="Calibri"/>
                <a:cs typeface="Calibri"/>
                <a:sym typeface="Calibri"/>
              </a:rPr>
              <a:t>Selecting a robust framework offers:</a:t>
            </a:r>
          </a:p>
          <a:p>
            <a:pPr marL="457200" lvl="0" indent="-355600" rtl="0">
              <a:lnSpc>
                <a:spcPct val="115000"/>
              </a:lnSpc>
              <a:spcBef>
                <a:spcPts val="0"/>
              </a:spcBef>
              <a:buClr>
                <a:schemeClr val="dk1"/>
              </a:buClr>
              <a:buSzPct val="100000"/>
              <a:buFont typeface="Calibri"/>
              <a:buChar char="●"/>
            </a:pPr>
            <a:r>
              <a:rPr lang="en" sz="2000">
                <a:solidFill>
                  <a:schemeClr val="dk1"/>
                </a:solidFill>
                <a:latin typeface="Calibri"/>
                <a:ea typeface="Calibri"/>
                <a:cs typeface="Calibri"/>
                <a:sym typeface="Calibri"/>
              </a:rPr>
              <a:t>A better, more consistent UX</a:t>
            </a:r>
          </a:p>
          <a:p>
            <a:pPr marL="457200" lvl="0" indent="-355600" rtl="0">
              <a:lnSpc>
                <a:spcPct val="115000"/>
              </a:lnSpc>
              <a:spcBef>
                <a:spcPts val="0"/>
              </a:spcBef>
              <a:buClr>
                <a:schemeClr val="dk1"/>
              </a:buClr>
              <a:buSzPct val="100000"/>
              <a:buFont typeface="Calibri"/>
              <a:buChar char="●"/>
            </a:pPr>
            <a:r>
              <a:rPr lang="en" sz="2000">
                <a:solidFill>
                  <a:schemeClr val="dk1"/>
                </a:solidFill>
                <a:latin typeface="Calibri"/>
                <a:ea typeface="Calibri"/>
                <a:cs typeface="Calibri"/>
                <a:sym typeface="Calibri"/>
              </a:rPr>
              <a:t>Faster development</a:t>
            </a:r>
          </a:p>
          <a:p>
            <a:pPr marL="457200" lvl="0" indent="-355600" rtl="0">
              <a:lnSpc>
                <a:spcPct val="115000"/>
              </a:lnSpc>
              <a:spcBef>
                <a:spcPts val="0"/>
              </a:spcBef>
              <a:buClr>
                <a:schemeClr val="dk1"/>
              </a:buClr>
              <a:buSzPct val="100000"/>
              <a:buFont typeface="Calibri"/>
              <a:buChar char="●"/>
            </a:pPr>
            <a:r>
              <a:rPr lang="en" sz="2000">
                <a:solidFill>
                  <a:schemeClr val="dk1"/>
                </a:solidFill>
                <a:latin typeface="Calibri"/>
                <a:ea typeface="Calibri"/>
                <a:cs typeface="Calibri"/>
                <a:sym typeface="Calibri"/>
              </a:rPr>
              <a:t>Browser compatibility support</a:t>
            </a:r>
          </a:p>
          <a:p>
            <a:pPr marL="457200" lvl="0" indent="-355600" rtl="0">
              <a:lnSpc>
                <a:spcPct val="115000"/>
              </a:lnSpc>
              <a:spcBef>
                <a:spcPts val="0"/>
              </a:spcBef>
              <a:buClr>
                <a:schemeClr val="dk1"/>
              </a:buClr>
              <a:buSzPct val="100000"/>
              <a:buFont typeface="Calibri"/>
              <a:buChar char="●"/>
            </a:pPr>
            <a:r>
              <a:rPr lang="en" sz="2000">
                <a:solidFill>
                  <a:schemeClr val="dk1"/>
                </a:solidFill>
                <a:latin typeface="Calibri"/>
                <a:ea typeface="Calibri"/>
                <a:cs typeface="Calibri"/>
                <a:sym typeface="Calibri"/>
              </a:rPr>
              <a:t>Responsive UI extensions</a:t>
            </a:r>
          </a:p>
          <a:p>
            <a:pPr marL="457200" lvl="0" indent="-355600" rtl="0">
              <a:lnSpc>
                <a:spcPct val="115000"/>
              </a:lnSpc>
              <a:spcBef>
                <a:spcPts val="0"/>
              </a:spcBef>
              <a:buClr>
                <a:schemeClr val="dk1"/>
              </a:buClr>
              <a:buSzPct val="100000"/>
              <a:buFont typeface="Calibri"/>
              <a:buChar char="●"/>
            </a:pPr>
            <a:r>
              <a:rPr lang="en" sz="2000">
                <a:solidFill>
                  <a:schemeClr val="dk1"/>
                </a:solidFill>
                <a:latin typeface="Calibri"/>
                <a:ea typeface="Calibri"/>
                <a:cs typeface="Calibri"/>
                <a:sym typeface="Calibri"/>
              </a:rPr>
              <a:t>A methodology</a:t>
            </a:r>
          </a:p>
        </p:txBody>
      </p:sp>
      <p:pic>
        <p:nvPicPr>
          <p:cNvPr id="889" name="Shape 889"/>
          <p:cNvPicPr preferRelativeResize="0"/>
          <p:nvPr/>
        </p:nvPicPr>
        <p:blipFill>
          <a:blip r:embed="rId3">
            <a:alphaModFix/>
          </a:blip>
          <a:stretch>
            <a:fillRect/>
          </a:stretch>
        </p:blipFill>
        <p:spPr>
          <a:xfrm>
            <a:off x="6205862" y="3527824"/>
            <a:ext cx="2591061" cy="1027512"/>
          </a:xfrm>
          <a:prstGeom prst="rect">
            <a:avLst/>
          </a:prstGeom>
          <a:noFill/>
          <a:ln>
            <a:noFill/>
          </a:ln>
        </p:spPr>
      </p:pic>
      <p:pic>
        <p:nvPicPr>
          <p:cNvPr id="890" name="Shape 890"/>
          <p:cNvPicPr preferRelativeResize="0"/>
          <p:nvPr/>
        </p:nvPicPr>
        <p:blipFill>
          <a:blip r:embed="rId4">
            <a:alphaModFix/>
          </a:blip>
          <a:stretch>
            <a:fillRect/>
          </a:stretch>
        </p:blipFill>
        <p:spPr>
          <a:xfrm>
            <a:off x="4032452" y="3590250"/>
            <a:ext cx="1874515" cy="902649"/>
          </a:xfrm>
          <a:prstGeom prst="rect">
            <a:avLst/>
          </a:prstGeom>
          <a:noFill/>
          <a:ln w="9525" cap="flat" cmpd="sng">
            <a:solidFill>
              <a:schemeClr val="dk2"/>
            </a:solidFill>
            <a:prstDash val="solid"/>
            <a:round/>
            <a:headEnd type="none" w="med" len="med"/>
            <a:tailEnd type="none" w="med" len="med"/>
          </a:ln>
        </p:spPr>
      </p:pic>
      <p:pic>
        <p:nvPicPr>
          <p:cNvPr id="891" name="Shape 891"/>
          <p:cNvPicPr preferRelativeResize="0"/>
          <p:nvPr/>
        </p:nvPicPr>
        <p:blipFill>
          <a:blip r:embed="rId5">
            <a:alphaModFix/>
          </a:blip>
          <a:stretch>
            <a:fillRect/>
          </a:stretch>
        </p:blipFill>
        <p:spPr>
          <a:xfrm>
            <a:off x="1901517" y="3590249"/>
            <a:ext cx="1832040" cy="902650"/>
          </a:xfrm>
          <a:prstGeom prst="rect">
            <a:avLst/>
          </a:prstGeom>
          <a:noFill/>
          <a:ln>
            <a:noFill/>
          </a:ln>
        </p:spPr>
      </p:pic>
      <p:pic>
        <p:nvPicPr>
          <p:cNvPr id="892" name="Shape 892"/>
          <p:cNvPicPr preferRelativeResize="0"/>
          <p:nvPr/>
        </p:nvPicPr>
        <p:blipFill>
          <a:blip r:embed="rId6">
            <a:alphaModFix/>
          </a:blip>
          <a:stretch>
            <a:fillRect/>
          </a:stretch>
        </p:blipFill>
        <p:spPr>
          <a:xfrm>
            <a:off x="532948" y="3590250"/>
            <a:ext cx="1069674" cy="902649"/>
          </a:xfrm>
          <a:prstGeom prst="rect">
            <a:avLst/>
          </a:prstGeom>
          <a:noFill/>
          <a:ln w="9525" cap="flat" cmpd="sng">
            <a:solidFill>
              <a:schemeClr val="dk2"/>
            </a:solidFill>
            <a:prstDash val="solid"/>
            <a:round/>
            <a:headEnd type="none" w="med" len="med"/>
            <a:tailEnd type="none" w="med" len="med"/>
          </a:ln>
        </p:spPr>
      </p:pic>
    </p:spTree>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Shape 897"/>
          <p:cNvSpPr txBox="1">
            <a:spLocks noGrp="1"/>
          </p:cNvSpPr>
          <p:nvPr>
            <p:ph type="title"/>
          </p:nvPr>
        </p:nvSpPr>
        <p:spPr>
          <a:xfrm>
            <a:off x="386950" y="231975"/>
            <a:ext cx="3273300" cy="2476800"/>
          </a:xfrm>
          <a:prstGeom prst="rect">
            <a:avLst/>
          </a:prstGeom>
        </p:spPr>
        <p:txBody>
          <a:bodyPr lIns="91425" tIns="91425" rIns="91425" bIns="91425" anchor="t" anchorCtr="0">
            <a:noAutofit/>
          </a:bodyPr>
          <a:lstStyle/>
          <a:p>
            <a:pPr lvl="0" rtl="0">
              <a:lnSpc>
                <a:spcPct val="150000"/>
              </a:lnSpc>
              <a:spcBef>
                <a:spcPts val="0"/>
              </a:spcBef>
              <a:buNone/>
            </a:pPr>
            <a:endParaRPr sz="1400">
              <a:latin typeface="Helvetica Neue"/>
              <a:ea typeface="Helvetica Neue"/>
              <a:cs typeface="Helvetica Neue"/>
              <a:sym typeface="Helvetica Neue"/>
            </a:endParaRPr>
          </a:p>
          <a:p>
            <a:pPr lvl="0" rtl="0">
              <a:spcBef>
                <a:spcPts val="0"/>
              </a:spcBef>
              <a:buNone/>
            </a:pPr>
            <a:endParaRPr/>
          </a:p>
        </p:txBody>
      </p:sp>
      <p:sp>
        <p:nvSpPr>
          <p:cNvPr id="898" name="Shape 898"/>
          <p:cNvSpPr txBox="1">
            <a:spLocks noGrp="1"/>
          </p:cNvSpPr>
          <p:nvPr>
            <p:ph type="sldNum" idx="12"/>
          </p:nvPr>
        </p:nvSpPr>
        <p:spPr>
          <a:xfrm>
            <a:off x="8556684" y="4715055"/>
            <a:ext cx="548700" cy="393600"/>
          </a:xfrm>
          <a:prstGeom prst="rect">
            <a:avLst/>
          </a:prstGeom>
        </p:spPr>
        <p:txBody>
          <a:bodyPr lIns="91425" tIns="91425" rIns="91425" bIns="91425" anchor="ctr" anchorCtr="0">
            <a:noAutofit/>
          </a:bodyPr>
          <a:lstStyle/>
          <a:p>
            <a:pPr lvl="0" rtl="0">
              <a:spcBef>
                <a:spcPts val="0"/>
              </a:spcBef>
              <a:buClr>
                <a:schemeClr val="dk1"/>
              </a:buClr>
              <a:buSzPct val="25000"/>
              <a:buFont typeface="Calibri"/>
              <a:buNone/>
            </a:pPr>
            <a:fld id="{00000000-1234-1234-1234-123412341234}" type="slidenum">
              <a:rPr lang="en"/>
              <a:t>41</a:t>
            </a:fld>
            <a:endParaRPr lang="en"/>
          </a:p>
        </p:txBody>
      </p:sp>
      <p:sp>
        <p:nvSpPr>
          <p:cNvPr id="899" name="Shape 899"/>
          <p:cNvSpPr txBox="1"/>
          <p:nvPr/>
        </p:nvSpPr>
        <p:spPr>
          <a:xfrm>
            <a:off x="0" y="0"/>
            <a:ext cx="9144000" cy="561900"/>
          </a:xfrm>
          <a:prstGeom prst="rect">
            <a:avLst/>
          </a:prstGeom>
          <a:solidFill>
            <a:schemeClr val="accent1"/>
          </a:solidFill>
          <a:ln>
            <a:noFill/>
          </a:ln>
        </p:spPr>
        <p:txBody>
          <a:bodyPr lIns="91425" tIns="91425" rIns="91425" bIns="91425" anchor="t" anchorCtr="0">
            <a:noAutofit/>
          </a:bodyPr>
          <a:lstStyle/>
          <a:p>
            <a:pPr lvl="0" rtl="0">
              <a:lnSpc>
                <a:spcPct val="115000"/>
              </a:lnSpc>
              <a:spcBef>
                <a:spcPts val="0"/>
              </a:spcBef>
              <a:buClr>
                <a:schemeClr val="dk1"/>
              </a:buClr>
              <a:buSzPct val="45833"/>
              <a:buFont typeface="Arial"/>
              <a:buNone/>
            </a:pPr>
            <a:r>
              <a:rPr lang="en" sz="2400">
                <a:solidFill>
                  <a:schemeClr val="lt1"/>
                </a:solidFill>
                <a:latin typeface="Calibri"/>
                <a:ea typeface="Calibri"/>
                <a:cs typeface="Calibri"/>
                <a:sym typeface="Calibri"/>
              </a:rPr>
              <a:t>Node Chart Visualizations</a:t>
            </a:r>
          </a:p>
        </p:txBody>
      </p:sp>
      <p:grpSp>
        <p:nvGrpSpPr>
          <p:cNvPr id="900" name="Shape 900"/>
          <p:cNvGrpSpPr/>
          <p:nvPr/>
        </p:nvGrpSpPr>
        <p:grpSpPr>
          <a:xfrm>
            <a:off x="3541435" y="789999"/>
            <a:ext cx="1933951" cy="1608475"/>
            <a:chOff x="3757435" y="789999"/>
            <a:chExt cx="1933951" cy="1608475"/>
          </a:xfrm>
        </p:grpSpPr>
        <p:pic>
          <p:nvPicPr>
            <p:cNvPr id="901" name="Shape 901"/>
            <p:cNvPicPr preferRelativeResize="0"/>
            <p:nvPr/>
          </p:nvPicPr>
          <p:blipFill rotWithShape="1">
            <a:blip r:embed="rId3">
              <a:alphaModFix/>
            </a:blip>
            <a:srcRect r="27818"/>
            <a:stretch/>
          </p:blipFill>
          <p:spPr>
            <a:xfrm>
              <a:off x="3757435" y="789999"/>
              <a:ext cx="1933927" cy="1608474"/>
            </a:xfrm>
            <a:prstGeom prst="rect">
              <a:avLst/>
            </a:prstGeom>
            <a:noFill/>
            <a:ln w="9525" cap="flat" cmpd="sng">
              <a:solidFill>
                <a:schemeClr val="dk2"/>
              </a:solidFill>
              <a:prstDash val="solid"/>
              <a:round/>
              <a:headEnd type="none" w="med" len="med"/>
              <a:tailEnd type="none" w="med" len="med"/>
            </a:ln>
          </p:spPr>
        </p:pic>
        <p:sp>
          <p:nvSpPr>
            <p:cNvPr id="902" name="Shape 902"/>
            <p:cNvSpPr txBox="1"/>
            <p:nvPr/>
          </p:nvSpPr>
          <p:spPr>
            <a:xfrm>
              <a:off x="4221987" y="1881574"/>
              <a:ext cx="1469400" cy="5169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lnSpc>
                  <a:spcPct val="115000"/>
                </a:lnSpc>
                <a:spcBef>
                  <a:spcPts val="0"/>
                </a:spcBef>
                <a:buNone/>
              </a:pPr>
              <a:r>
                <a:rPr lang="en" sz="1800">
                  <a:solidFill>
                    <a:schemeClr val="dk1"/>
                  </a:solidFill>
                  <a:latin typeface="Calibri"/>
                  <a:ea typeface="Calibri"/>
                  <a:cs typeface="Calibri"/>
                  <a:sym typeface="Calibri"/>
                </a:rPr>
                <a:t>KeyLines</a:t>
              </a:r>
            </a:p>
          </p:txBody>
        </p:sp>
      </p:grpSp>
      <p:grpSp>
        <p:nvGrpSpPr>
          <p:cNvPr id="903" name="Shape 903"/>
          <p:cNvGrpSpPr/>
          <p:nvPr/>
        </p:nvGrpSpPr>
        <p:grpSpPr>
          <a:xfrm>
            <a:off x="5774330" y="3255199"/>
            <a:ext cx="1692570" cy="1536049"/>
            <a:chOff x="5774330" y="3255199"/>
            <a:chExt cx="1692570" cy="1536049"/>
          </a:xfrm>
        </p:grpSpPr>
        <p:pic>
          <p:nvPicPr>
            <p:cNvPr id="904" name="Shape 904"/>
            <p:cNvPicPr preferRelativeResize="0"/>
            <p:nvPr/>
          </p:nvPicPr>
          <p:blipFill>
            <a:blip r:embed="rId4">
              <a:alphaModFix/>
            </a:blip>
            <a:stretch>
              <a:fillRect/>
            </a:stretch>
          </p:blipFill>
          <p:spPr>
            <a:xfrm>
              <a:off x="5774330" y="3255199"/>
              <a:ext cx="1692569" cy="1518975"/>
            </a:xfrm>
            <a:prstGeom prst="rect">
              <a:avLst/>
            </a:prstGeom>
            <a:noFill/>
            <a:ln w="9525" cap="flat" cmpd="sng">
              <a:solidFill>
                <a:schemeClr val="dk2"/>
              </a:solidFill>
              <a:prstDash val="solid"/>
              <a:round/>
              <a:headEnd type="none" w="med" len="med"/>
              <a:tailEnd type="none" w="med" len="med"/>
            </a:ln>
          </p:spPr>
        </p:pic>
        <p:sp>
          <p:nvSpPr>
            <p:cNvPr id="905" name="Shape 905"/>
            <p:cNvSpPr txBox="1"/>
            <p:nvPr/>
          </p:nvSpPr>
          <p:spPr>
            <a:xfrm>
              <a:off x="5997500" y="4274349"/>
              <a:ext cx="1469400" cy="5169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lnSpc>
                  <a:spcPct val="115000"/>
                </a:lnSpc>
                <a:spcBef>
                  <a:spcPts val="0"/>
                </a:spcBef>
                <a:buNone/>
              </a:pPr>
              <a:r>
                <a:rPr lang="en" sz="1800">
                  <a:solidFill>
                    <a:schemeClr val="dk1"/>
                  </a:solidFill>
                  <a:latin typeface="Calibri"/>
                  <a:ea typeface="Calibri"/>
                  <a:cs typeface="Calibri"/>
                  <a:sym typeface="Calibri"/>
                </a:rPr>
                <a:t>Cytoscape</a:t>
              </a:r>
            </a:p>
          </p:txBody>
        </p:sp>
      </p:grpSp>
      <p:grpSp>
        <p:nvGrpSpPr>
          <p:cNvPr id="906" name="Shape 906"/>
          <p:cNvGrpSpPr/>
          <p:nvPr/>
        </p:nvGrpSpPr>
        <p:grpSpPr>
          <a:xfrm>
            <a:off x="1541869" y="790012"/>
            <a:ext cx="1782799" cy="1608474"/>
            <a:chOff x="1541869" y="790012"/>
            <a:chExt cx="1782799" cy="1608474"/>
          </a:xfrm>
        </p:grpSpPr>
        <p:pic>
          <p:nvPicPr>
            <p:cNvPr id="907" name="Shape 907"/>
            <p:cNvPicPr preferRelativeResize="0"/>
            <p:nvPr/>
          </p:nvPicPr>
          <p:blipFill>
            <a:blip r:embed="rId5">
              <a:alphaModFix/>
            </a:blip>
            <a:stretch>
              <a:fillRect/>
            </a:stretch>
          </p:blipFill>
          <p:spPr>
            <a:xfrm>
              <a:off x="1541869" y="790012"/>
              <a:ext cx="1782799" cy="1608474"/>
            </a:xfrm>
            <a:prstGeom prst="rect">
              <a:avLst/>
            </a:prstGeom>
            <a:noFill/>
            <a:ln w="9525" cap="flat" cmpd="sng">
              <a:solidFill>
                <a:schemeClr val="dk2"/>
              </a:solidFill>
              <a:prstDash val="solid"/>
              <a:round/>
              <a:headEnd type="none" w="med" len="med"/>
              <a:tailEnd type="none" w="med" len="med"/>
            </a:ln>
          </p:spPr>
        </p:pic>
        <p:sp>
          <p:nvSpPr>
            <p:cNvPr id="908" name="Shape 908"/>
            <p:cNvSpPr txBox="1"/>
            <p:nvPr/>
          </p:nvSpPr>
          <p:spPr>
            <a:xfrm>
              <a:off x="1855267" y="1881574"/>
              <a:ext cx="1469400" cy="5169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rtl="0">
                <a:lnSpc>
                  <a:spcPct val="115000"/>
                </a:lnSpc>
                <a:spcBef>
                  <a:spcPts val="0"/>
                </a:spcBef>
                <a:buNone/>
              </a:pPr>
              <a:r>
                <a:rPr lang="en" sz="1800">
                  <a:solidFill>
                    <a:schemeClr val="dk1"/>
                  </a:solidFill>
                  <a:latin typeface="Calibri"/>
                  <a:ea typeface="Calibri"/>
                  <a:cs typeface="Calibri"/>
                  <a:sym typeface="Calibri"/>
                </a:rPr>
                <a:t>LinkuriousJS</a:t>
              </a:r>
            </a:p>
          </p:txBody>
        </p:sp>
      </p:grpSp>
      <p:grpSp>
        <p:nvGrpSpPr>
          <p:cNvPr id="909" name="Shape 909"/>
          <p:cNvGrpSpPr/>
          <p:nvPr/>
        </p:nvGrpSpPr>
        <p:grpSpPr>
          <a:xfrm>
            <a:off x="3422250" y="3289343"/>
            <a:ext cx="1933950" cy="1501905"/>
            <a:chOff x="3422250" y="3289343"/>
            <a:chExt cx="1933950" cy="1501905"/>
          </a:xfrm>
        </p:grpSpPr>
        <p:pic>
          <p:nvPicPr>
            <p:cNvPr id="910" name="Shape 910"/>
            <p:cNvPicPr preferRelativeResize="0"/>
            <p:nvPr/>
          </p:nvPicPr>
          <p:blipFill>
            <a:blip r:embed="rId6">
              <a:alphaModFix/>
            </a:blip>
            <a:stretch>
              <a:fillRect/>
            </a:stretch>
          </p:blipFill>
          <p:spPr>
            <a:xfrm>
              <a:off x="3422250" y="3289343"/>
              <a:ext cx="1933950" cy="1484843"/>
            </a:xfrm>
            <a:prstGeom prst="rect">
              <a:avLst/>
            </a:prstGeom>
            <a:noFill/>
            <a:ln w="9525" cap="flat" cmpd="sng">
              <a:solidFill>
                <a:schemeClr val="dk2"/>
              </a:solidFill>
              <a:prstDash val="solid"/>
              <a:round/>
              <a:headEnd type="none" w="med" len="med"/>
              <a:tailEnd type="none" w="med" len="med"/>
            </a:ln>
          </p:spPr>
        </p:pic>
        <p:sp>
          <p:nvSpPr>
            <p:cNvPr id="911" name="Shape 911"/>
            <p:cNvSpPr txBox="1"/>
            <p:nvPr/>
          </p:nvSpPr>
          <p:spPr>
            <a:xfrm>
              <a:off x="3886800" y="4274349"/>
              <a:ext cx="1469400" cy="5169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lnSpc>
                  <a:spcPct val="115000"/>
                </a:lnSpc>
                <a:spcBef>
                  <a:spcPts val="0"/>
                </a:spcBef>
                <a:buNone/>
              </a:pPr>
              <a:r>
                <a:rPr lang="en" sz="1800">
                  <a:solidFill>
                    <a:schemeClr val="dk1"/>
                  </a:solidFill>
                  <a:latin typeface="Calibri"/>
                  <a:ea typeface="Calibri"/>
                  <a:cs typeface="Calibri"/>
                  <a:sym typeface="Calibri"/>
                </a:rPr>
                <a:t>Sigmajs</a:t>
              </a:r>
            </a:p>
          </p:txBody>
        </p:sp>
      </p:grpSp>
      <p:grpSp>
        <p:nvGrpSpPr>
          <p:cNvPr id="912" name="Shape 912"/>
          <p:cNvGrpSpPr/>
          <p:nvPr/>
        </p:nvGrpSpPr>
        <p:grpSpPr>
          <a:xfrm>
            <a:off x="1186026" y="3272274"/>
            <a:ext cx="1858375" cy="1518977"/>
            <a:chOff x="1186026" y="3272274"/>
            <a:chExt cx="1858375" cy="1518977"/>
          </a:xfrm>
        </p:grpSpPr>
        <p:pic>
          <p:nvPicPr>
            <p:cNvPr id="913" name="Shape 913"/>
            <p:cNvPicPr preferRelativeResize="0"/>
            <p:nvPr/>
          </p:nvPicPr>
          <p:blipFill>
            <a:blip r:embed="rId7">
              <a:alphaModFix/>
            </a:blip>
            <a:stretch>
              <a:fillRect/>
            </a:stretch>
          </p:blipFill>
          <p:spPr>
            <a:xfrm>
              <a:off x="1186026" y="3272274"/>
              <a:ext cx="1858375" cy="1518977"/>
            </a:xfrm>
            <a:prstGeom prst="rect">
              <a:avLst/>
            </a:prstGeom>
            <a:noFill/>
            <a:ln w="9525" cap="flat" cmpd="sng">
              <a:solidFill>
                <a:schemeClr val="dk2"/>
              </a:solidFill>
              <a:prstDash val="solid"/>
              <a:round/>
              <a:headEnd type="none" w="med" len="med"/>
              <a:tailEnd type="none" w="med" len="med"/>
            </a:ln>
          </p:spPr>
        </p:pic>
        <p:sp>
          <p:nvSpPr>
            <p:cNvPr id="914" name="Shape 914"/>
            <p:cNvSpPr txBox="1"/>
            <p:nvPr/>
          </p:nvSpPr>
          <p:spPr>
            <a:xfrm>
              <a:off x="2495692" y="4274350"/>
              <a:ext cx="548700" cy="5169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lnSpc>
                  <a:spcPct val="115000"/>
                </a:lnSpc>
                <a:spcBef>
                  <a:spcPts val="0"/>
                </a:spcBef>
                <a:buNone/>
              </a:pPr>
              <a:r>
                <a:rPr lang="en" sz="1800">
                  <a:solidFill>
                    <a:schemeClr val="dk1"/>
                  </a:solidFill>
                  <a:latin typeface="Calibri"/>
                  <a:ea typeface="Calibri"/>
                  <a:cs typeface="Calibri"/>
                  <a:sym typeface="Calibri"/>
                </a:rPr>
                <a:t>D3</a:t>
              </a:r>
            </a:p>
          </p:txBody>
        </p:sp>
      </p:grpSp>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pic>
        <p:nvPicPr>
          <p:cNvPr id="919" name="Shape 919"/>
          <p:cNvPicPr preferRelativeResize="0"/>
          <p:nvPr/>
        </p:nvPicPr>
        <p:blipFill>
          <a:blip r:embed="rId3">
            <a:alphaModFix/>
          </a:blip>
          <a:stretch>
            <a:fillRect/>
          </a:stretch>
        </p:blipFill>
        <p:spPr>
          <a:xfrm>
            <a:off x="3702075" y="2794499"/>
            <a:ext cx="1933950" cy="1795425"/>
          </a:xfrm>
          <a:prstGeom prst="rect">
            <a:avLst/>
          </a:prstGeom>
          <a:noFill/>
          <a:ln w="9525" cap="flat" cmpd="sng">
            <a:solidFill>
              <a:schemeClr val="dk2"/>
            </a:solidFill>
            <a:prstDash val="solid"/>
            <a:round/>
            <a:headEnd type="none" w="med" len="med"/>
            <a:tailEnd type="none" w="med" len="med"/>
          </a:ln>
        </p:spPr>
      </p:pic>
      <p:pic>
        <p:nvPicPr>
          <p:cNvPr id="920" name="Shape 920"/>
          <p:cNvPicPr preferRelativeResize="0"/>
          <p:nvPr/>
        </p:nvPicPr>
        <p:blipFill>
          <a:blip r:embed="rId4">
            <a:alphaModFix/>
          </a:blip>
          <a:stretch>
            <a:fillRect/>
          </a:stretch>
        </p:blipFill>
        <p:spPr>
          <a:xfrm>
            <a:off x="1470600" y="2794500"/>
            <a:ext cx="1933949" cy="1795424"/>
          </a:xfrm>
          <a:prstGeom prst="rect">
            <a:avLst/>
          </a:prstGeom>
          <a:noFill/>
          <a:ln w="9525" cap="flat" cmpd="sng">
            <a:solidFill>
              <a:schemeClr val="dk2"/>
            </a:solidFill>
            <a:prstDash val="solid"/>
            <a:round/>
            <a:headEnd type="none" w="med" len="med"/>
            <a:tailEnd type="none" w="med" len="med"/>
          </a:ln>
        </p:spPr>
      </p:pic>
      <p:pic>
        <p:nvPicPr>
          <p:cNvPr id="921" name="Shape 921"/>
          <p:cNvPicPr preferRelativeResize="0"/>
          <p:nvPr/>
        </p:nvPicPr>
        <p:blipFill rotWithShape="1">
          <a:blip r:embed="rId5">
            <a:alphaModFix/>
          </a:blip>
          <a:srcRect l="15110"/>
          <a:stretch/>
        </p:blipFill>
        <p:spPr>
          <a:xfrm>
            <a:off x="1470600" y="784825"/>
            <a:ext cx="1933949" cy="1608474"/>
          </a:xfrm>
          <a:prstGeom prst="rect">
            <a:avLst/>
          </a:prstGeom>
          <a:noFill/>
          <a:ln w="9525" cap="flat" cmpd="sng">
            <a:solidFill>
              <a:srgbClr val="000000"/>
            </a:solidFill>
            <a:prstDash val="solid"/>
            <a:round/>
            <a:headEnd type="none" w="med" len="med"/>
            <a:tailEnd type="none" w="med" len="med"/>
          </a:ln>
        </p:spPr>
      </p:pic>
      <p:pic>
        <p:nvPicPr>
          <p:cNvPr id="922" name="Shape 922"/>
          <p:cNvPicPr preferRelativeResize="0"/>
          <p:nvPr/>
        </p:nvPicPr>
        <p:blipFill>
          <a:blip r:embed="rId6">
            <a:alphaModFix/>
          </a:blip>
          <a:stretch>
            <a:fillRect/>
          </a:stretch>
        </p:blipFill>
        <p:spPr>
          <a:xfrm>
            <a:off x="6034876" y="784813"/>
            <a:ext cx="1842973" cy="1608475"/>
          </a:xfrm>
          <a:prstGeom prst="rect">
            <a:avLst/>
          </a:prstGeom>
          <a:noFill/>
          <a:ln w="9525" cap="flat" cmpd="sng">
            <a:solidFill>
              <a:schemeClr val="dk2"/>
            </a:solidFill>
            <a:prstDash val="solid"/>
            <a:round/>
            <a:headEnd type="none" w="med" len="med"/>
            <a:tailEnd type="none" w="med" len="med"/>
          </a:ln>
        </p:spPr>
      </p:pic>
      <p:sp>
        <p:nvSpPr>
          <p:cNvPr id="923" name="Shape 923"/>
          <p:cNvSpPr txBox="1">
            <a:spLocks noGrp="1"/>
          </p:cNvSpPr>
          <p:nvPr>
            <p:ph type="title"/>
          </p:nvPr>
        </p:nvSpPr>
        <p:spPr>
          <a:xfrm>
            <a:off x="386950" y="231975"/>
            <a:ext cx="3273300" cy="451500"/>
          </a:xfrm>
          <a:prstGeom prst="rect">
            <a:avLst/>
          </a:prstGeom>
        </p:spPr>
        <p:txBody>
          <a:bodyPr lIns="91425" tIns="91425" rIns="91425" bIns="91425" anchor="t" anchorCtr="0">
            <a:noAutofit/>
          </a:bodyPr>
          <a:lstStyle/>
          <a:p>
            <a:pPr lvl="0" rtl="0">
              <a:lnSpc>
                <a:spcPct val="150000"/>
              </a:lnSpc>
              <a:spcBef>
                <a:spcPts val="0"/>
              </a:spcBef>
              <a:buNone/>
            </a:pPr>
            <a:endParaRPr sz="1400">
              <a:latin typeface="Helvetica Neue"/>
              <a:ea typeface="Helvetica Neue"/>
              <a:cs typeface="Helvetica Neue"/>
              <a:sym typeface="Helvetica Neue"/>
            </a:endParaRPr>
          </a:p>
          <a:p>
            <a:pPr lvl="0" rtl="0">
              <a:spcBef>
                <a:spcPts val="0"/>
              </a:spcBef>
              <a:buNone/>
            </a:pPr>
            <a:endParaRPr/>
          </a:p>
        </p:txBody>
      </p:sp>
      <p:sp>
        <p:nvSpPr>
          <p:cNvPr id="924" name="Shape 924"/>
          <p:cNvSpPr txBox="1">
            <a:spLocks noGrp="1"/>
          </p:cNvSpPr>
          <p:nvPr>
            <p:ph type="sldNum" idx="12"/>
          </p:nvPr>
        </p:nvSpPr>
        <p:spPr>
          <a:xfrm>
            <a:off x="8556684" y="4715055"/>
            <a:ext cx="548700" cy="393600"/>
          </a:xfrm>
          <a:prstGeom prst="rect">
            <a:avLst/>
          </a:prstGeom>
        </p:spPr>
        <p:txBody>
          <a:bodyPr lIns="91425" tIns="91425" rIns="91425" bIns="91425" anchor="ctr" anchorCtr="0">
            <a:noAutofit/>
          </a:bodyPr>
          <a:lstStyle/>
          <a:p>
            <a:pPr lvl="0" rtl="0">
              <a:spcBef>
                <a:spcPts val="0"/>
              </a:spcBef>
              <a:buClr>
                <a:schemeClr val="dk1"/>
              </a:buClr>
              <a:buSzPct val="25000"/>
              <a:buFont typeface="Calibri"/>
              <a:buNone/>
            </a:pPr>
            <a:fld id="{00000000-1234-1234-1234-123412341234}" type="slidenum">
              <a:rPr lang="en"/>
              <a:t>42</a:t>
            </a:fld>
            <a:endParaRPr lang="en"/>
          </a:p>
        </p:txBody>
      </p:sp>
      <p:sp>
        <p:nvSpPr>
          <p:cNvPr id="925" name="Shape 925"/>
          <p:cNvSpPr txBox="1"/>
          <p:nvPr/>
        </p:nvSpPr>
        <p:spPr>
          <a:xfrm>
            <a:off x="0" y="0"/>
            <a:ext cx="9144000" cy="561900"/>
          </a:xfrm>
          <a:prstGeom prst="rect">
            <a:avLst/>
          </a:prstGeom>
          <a:solidFill>
            <a:srgbClr val="F99F1A">
              <a:alpha val="80000"/>
            </a:srgbClr>
          </a:solidFill>
          <a:ln>
            <a:noFill/>
          </a:ln>
        </p:spPr>
        <p:txBody>
          <a:bodyPr lIns="91425" tIns="91425" rIns="91425" bIns="91425" anchor="t" anchorCtr="0">
            <a:noAutofit/>
          </a:bodyPr>
          <a:lstStyle/>
          <a:p>
            <a:pPr lvl="0" rtl="0">
              <a:lnSpc>
                <a:spcPct val="115000"/>
              </a:lnSpc>
              <a:spcBef>
                <a:spcPts val="0"/>
              </a:spcBef>
              <a:buClr>
                <a:schemeClr val="dk1"/>
              </a:buClr>
              <a:buSzPct val="45833"/>
              <a:buFont typeface="Arial"/>
              <a:buNone/>
            </a:pPr>
            <a:r>
              <a:rPr lang="en" sz="2400">
                <a:solidFill>
                  <a:schemeClr val="lt1"/>
                </a:solidFill>
                <a:latin typeface="Calibri"/>
                <a:ea typeface="Calibri"/>
                <a:cs typeface="Calibri"/>
                <a:sym typeface="Calibri"/>
              </a:rPr>
              <a:t>Geospatial</a:t>
            </a:r>
          </a:p>
        </p:txBody>
      </p:sp>
      <p:sp>
        <p:nvSpPr>
          <p:cNvPr id="926" name="Shape 926"/>
          <p:cNvSpPr txBox="1"/>
          <p:nvPr/>
        </p:nvSpPr>
        <p:spPr>
          <a:xfrm>
            <a:off x="1935142" y="1886749"/>
            <a:ext cx="1469400" cy="5169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rtl="0">
              <a:lnSpc>
                <a:spcPct val="115000"/>
              </a:lnSpc>
              <a:spcBef>
                <a:spcPts val="0"/>
              </a:spcBef>
              <a:buNone/>
            </a:pPr>
            <a:r>
              <a:rPr lang="en" sz="1800">
                <a:solidFill>
                  <a:schemeClr val="dk1"/>
                </a:solidFill>
                <a:latin typeface="Calibri"/>
                <a:ea typeface="Calibri"/>
                <a:cs typeface="Calibri"/>
                <a:sym typeface="Calibri"/>
              </a:rPr>
              <a:t>LinkuriousJS</a:t>
            </a:r>
          </a:p>
        </p:txBody>
      </p:sp>
      <p:sp>
        <p:nvSpPr>
          <p:cNvPr id="927" name="Shape 927"/>
          <p:cNvSpPr txBox="1"/>
          <p:nvPr/>
        </p:nvSpPr>
        <p:spPr>
          <a:xfrm>
            <a:off x="6408442" y="1886761"/>
            <a:ext cx="1469400" cy="5169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lnSpc>
                <a:spcPct val="115000"/>
              </a:lnSpc>
              <a:spcBef>
                <a:spcPts val="0"/>
              </a:spcBef>
              <a:buNone/>
            </a:pPr>
            <a:r>
              <a:rPr lang="en" sz="1800">
                <a:solidFill>
                  <a:schemeClr val="dk1"/>
                </a:solidFill>
                <a:latin typeface="Calibri"/>
                <a:ea typeface="Calibri"/>
                <a:cs typeface="Calibri"/>
                <a:sym typeface="Calibri"/>
              </a:rPr>
              <a:t>Mapbox</a:t>
            </a:r>
          </a:p>
        </p:txBody>
      </p:sp>
      <p:pic>
        <p:nvPicPr>
          <p:cNvPr id="928" name="Shape 928"/>
          <p:cNvPicPr preferRelativeResize="0"/>
          <p:nvPr/>
        </p:nvPicPr>
        <p:blipFill rotWithShape="1">
          <a:blip r:embed="rId7">
            <a:alphaModFix/>
          </a:blip>
          <a:srcRect t="3044"/>
          <a:stretch/>
        </p:blipFill>
        <p:spPr>
          <a:xfrm>
            <a:off x="3735125" y="795174"/>
            <a:ext cx="1899825" cy="1608475"/>
          </a:xfrm>
          <a:prstGeom prst="rect">
            <a:avLst/>
          </a:prstGeom>
          <a:noFill/>
          <a:ln w="9525" cap="flat" cmpd="sng">
            <a:solidFill>
              <a:schemeClr val="dk2"/>
            </a:solidFill>
            <a:prstDash val="solid"/>
            <a:round/>
            <a:headEnd type="none" w="med" len="med"/>
            <a:tailEnd type="none" w="med" len="med"/>
          </a:ln>
        </p:spPr>
      </p:pic>
      <p:sp>
        <p:nvSpPr>
          <p:cNvPr id="929" name="Shape 929"/>
          <p:cNvSpPr txBox="1"/>
          <p:nvPr/>
        </p:nvSpPr>
        <p:spPr>
          <a:xfrm>
            <a:off x="4165562" y="1881574"/>
            <a:ext cx="1469400" cy="5169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lnSpc>
                <a:spcPct val="115000"/>
              </a:lnSpc>
              <a:spcBef>
                <a:spcPts val="0"/>
              </a:spcBef>
              <a:buNone/>
            </a:pPr>
            <a:r>
              <a:rPr lang="en" sz="1800">
                <a:solidFill>
                  <a:schemeClr val="dk1"/>
                </a:solidFill>
                <a:latin typeface="Calibri"/>
                <a:ea typeface="Calibri"/>
                <a:cs typeface="Calibri"/>
                <a:sym typeface="Calibri"/>
              </a:rPr>
              <a:t>KeyLines</a:t>
            </a:r>
          </a:p>
        </p:txBody>
      </p:sp>
      <p:sp>
        <p:nvSpPr>
          <p:cNvPr id="930" name="Shape 930"/>
          <p:cNvSpPr txBox="1"/>
          <p:nvPr/>
        </p:nvSpPr>
        <p:spPr>
          <a:xfrm>
            <a:off x="1935142" y="4073024"/>
            <a:ext cx="1469400" cy="5169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lnSpc>
                <a:spcPct val="115000"/>
              </a:lnSpc>
              <a:spcBef>
                <a:spcPts val="0"/>
              </a:spcBef>
              <a:buNone/>
            </a:pPr>
            <a:r>
              <a:rPr lang="en" sz="1800">
                <a:solidFill>
                  <a:schemeClr val="dk1"/>
                </a:solidFill>
                <a:latin typeface="Calibri"/>
                <a:ea typeface="Calibri"/>
                <a:cs typeface="Calibri"/>
                <a:sym typeface="Calibri"/>
              </a:rPr>
              <a:t>LeafletJS</a:t>
            </a:r>
          </a:p>
        </p:txBody>
      </p:sp>
      <p:sp>
        <p:nvSpPr>
          <p:cNvPr id="931" name="Shape 931"/>
          <p:cNvSpPr txBox="1"/>
          <p:nvPr/>
        </p:nvSpPr>
        <p:spPr>
          <a:xfrm>
            <a:off x="4165562" y="4067849"/>
            <a:ext cx="1469400" cy="5169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lnSpc>
                <a:spcPct val="115000"/>
              </a:lnSpc>
              <a:spcBef>
                <a:spcPts val="0"/>
              </a:spcBef>
              <a:buNone/>
            </a:pPr>
            <a:r>
              <a:rPr lang="en" sz="1800">
                <a:solidFill>
                  <a:schemeClr val="dk1"/>
                </a:solidFill>
                <a:latin typeface="Calibri"/>
                <a:ea typeface="Calibri"/>
                <a:cs typeface="Calibri"/>
                <a:sym typeface="Calibri"/>
              </a:rPr>
              <a:t>Google Maps</a:t>
            </a:r>
          </a:p>
        </p:txBody>
      </p:sp>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pic>
        <p:nvPicPr>
          <p:cNvPr id="936" name="Shape 936"/>
          <p:cNvPicPr preferRelativeResize="0"/>
          <p:nvPr/>
        </p:nvPicPr>
        <p:blipFill>
          <a:blip r:embed="rId3">
            <a:alphaModFix/>
          </a:blip>
          <a:stretch>
            <a:fillRect/>
          </a:stretch>
        </p:blipFill>
        <p:spPr>
          <a:xfrm>
            <a:off x="3393350" y="2778794"/>
            <a:ext cx="3311599" cy="2195730"/>
          </a:xfrm>
          <a:prstGeom prst="rect">
            <a:avLst/>
          </a:prstGeom>
          <a:noFill/>
          <a:ln w="9525" cap="flat" cmpd="sng">
            <a:solidFill>
              <a:schemeClr val="dk2"/>
            </a:solidFill>
            <a:prstDash val="solid"/>
            <a:round/>
            <a:headEnd type="none" w="med" len="med"/>
            <a:tailEnd type="none" w="med" len="med"/>
          </a:ln>
        </p:spPr>
      </p:pic>
      <p:sp>
        <p:nvSpPr>
          <p:cNvPr id="937" name="Shape 937"/>
          <p:cNvSpPr txBox="1"/>
          <p:nvPr/>
        </p:nvSpPr>
        <p:spPr>
          <a:xfrm>
            <a:off x="4611272" y="4457625"/>
            <a:ext cx="1803300" cy="5169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lnSpc>
                <a:spcPct val="115000"/>
              </a:lnSpc>
              <a:spcBef>
                <a:spcPts val="0"/>
              </a:spcBef>
              <a:buNone/>
            </a:pPr>
            <a:r>
              <a:rPr lang="en" sz="1800">
                <a:solidFill>
                  <a:schemeClr val="dk1"/>
                </a:solidFill>
                <a:latin typeface="Calibri"/>
                <a:ea typeface="Calibri"/>
                <a:cs typeface="Calibri"/>
                <a:sym typeface="Calibri"/>
              </a:rPr>
              <a:t>Google Charts</a:t>
            </a:r>
          </a:p>
        </p:txBody>
      </p:sp>
      <p:pic>
        <p:nvPicPr>
          <p:cNvPr id="938" name="Shape 938"/>
          <p:cNvPicPr preferRelativeResize="0"/>
          <p:nvPr/>
        </p:nvPicPr>
        <p:blipFill>
          <a:blip r:embed="rId4">
            <a:alphaModFix/>
          </a:blip>
          <a:stretch>
            <a:fillRect/>
          </a:stretch>
        </p:blipFill>
        <p:spPr>
          <a:xfrm>
            <a:off x="792175" y="649250"/>
            <a:ext cx="3311600" cy="2306099"/>
          </a:xfrm>
          <a:prstGeom prst="rect">
            <a:avLst/>
          </a:prstGeom>
          <a:noFill/>
          <a:ln w="9525" cap="flat" cmpd="sng">
            <a:solidFill>
              <a:schemeClr val="dk2"/>
            </a:solidFill>
            <a:prstDash val="solid"/>
            <a:round/>
            <a:headEnd type="none" w="med" len="med"/>
            <a:tailEnd type="none" w="med" len="med"/>
          </a:ln>
        </p:spPr>
      </p:pic>
      <p:sp>
        <p:nvSpPr>
          <p:cNvPr id="939" name="Shape 939"/>
          <p:cNvSpPr txBox="1">
            <a:spLocks noGrp="1"/>
          </p:cNvSpPr>
          <p:nvPr>
            <p:ph type="title"/>
          </p:nvPr>
        </p:nvSpPr>
        <p:spPr>
          <a:xfrm>
            <a:off x="386950" y="231975"/>
            <a:ext cx="3273300" cy="451500"/>
          </a:xfrm>
          <a:prstGeom prst="rect">
            <a:avLst/>
          </a:prstGeom>
        </p:spPr>
        <p:txBody>
          <a:bodyPr lIns="91425" tIns="91425" rIns="91425" bIns="91425" anchor="t" anchorCtr="0">
            <a:noAutofit/>
          </a:bodyPr>
          <a:lstStyle/>
          <a:p>
            <a:pPr lvl="0" rtl="0">
              <a:lnSpc>
                <a:spcPct val="150000"/>
              </a:lnSpc>
              <a:spcBef>
                <a:spcPts val="0"/>
              </a:spcBef>
              <a:buNone/>
            </a:pPr>
            <a:endParaRPr sz="1400">
              <a:latin typeface="Helvetica Neue"/>
              <a:ea typeface="Helvetica Neue"/>
              <a:cs typeface="Helvetica Neue"/>
              <a:sym typeface="Helvetica Neue"/>
            </a:endParaRPr>
          </a:p>
          <a:p>
            <a:pPr lvl="0" rtl="0">
              <a:spcBef>
                <a:spcPts val="0"/>
              </a:spcBef>
              <a:buNone/>
            </a:pPr>
            <a:endParaRPr/>
          </a:p>
        </p:txBody>
      </p:sp>
      <p:sp>
        <p:nvSpPr>
          <p:cNvPr id="940" name="Shape 940"/>
          <p:cNvSpPr txBox="1">
            <a:spLocks noGrp="1"/>
          </p:cNvSpPr>
          <p:nvPr>
            <p:ph type="sldNum" idx="12"/>
          </p:nvPr>
        </p:nvSpPr>
        <p:spPr>
          <a:xfrm>
            <a:off x="8556684" y="4715055"/>
            <a:ext cx="548700" cy="393600"/>
          </a:xfrm>
          <a:prstGeom prst="rect">
            <a:avLst/>
          </a:prstGeom>
        </p:spPr>
        <p:txBody>
          <a:bodyPr lIns="91425" tIns="91425" rIns="91425" bIns="91425" anchor="ctr" anchorCtr="0">
            <a:noAutofit/>
          </a:bodyPr>
          <a:lstStyle/>
          <a:p>
            <a:pPr lvl="0" rtl="0">
              <a:spcBef>
                <a:spcPts val="0"/>
              </a:spcBef>
              <a:buClr>
                <a:schemeClr val="dk1"/>
              </a:buClr>
              <a:buSzPct val="25000"/>
              <a:buFont typeface="Calibri"/>
              <a:buNone/>
            </a:pPr>
            <a:fld id="{00000000-1234-1234-1234-123412341234}" type="slidenum">
              <a:rPr lang="en"/>
              <a:t>43</a:t>
            </a:fld>
            <a:endParaRPr lang="en"/>
          </a:p>
        </p:txBody>
      </p:sp>
      <p:sp>
        <p:nvSpPr>
          <p:cNvPr id="941" name="Shape 941"/>
          <p:cNvSpPr txBox="1"/>
          <p:nvPr/>
        </p:nvSpPr>
        <p:spPr>
          <a:xfrm>
            <a:off x="0" y="0"/>
            <a:ext cx="9144000" cy="561900"/>
          </a:xfrm>
          <a:prstGeom prst="rect">
            <a:avLst/>
          </a:prstGeom>
          <a:solidFill>
            <a:schemeClr val="accent1"/>
          </a:solidFill>
          <a:ln>
            <a:noFill/>
          </a:ln>
        </p:spPr>
        <p:txBody>
          <a:bodyPr lIns="91425" tIns="91425" rIns="91425" bIns="91425" anchor="t" anchorCtr="0">
            <a:noAutofit/>
          </a:bodyPr>
          <a:lstStyle/>
          <a:p>
            <a:pPr lvl="0" rtl="0">
              <a:lnSpc>
                <a:spcPct val="115000"/>
              </a:lnSpc>
              <a:spcBef>
                <a:spcPts val="0"/>
              </a:spcBef>
              <a:buClr>
                <a:schemeClr val="dk1"/>
              </a:buClr>
              <a:buSzPct val="45833"/>
              <a:buFont typeface="Arial"/>
              <a:buNone/>
            </a:pPr>
            <a:r>
              <a:rPr lang="en" sz="2400">
                <a:solidFill>
                  <a:schemeClr val="lt1"/>
                </a:solidFill>
                <a:latin typeface="Calibri"/>
                <a:ea typeface="Calibri"/>
                <a:cs typeface="Calibri"/>
                <a:sym typeface="Calibri"/>
              </a:rPr>
              <a:t>Standard Visualizations</a:t>
            </a:r>
          </a:p>
        </p:txBody>
      </p:sp>
      <p:sp>
        <p:nvSpPr>
          <p:cNvPr id="942" name="Shape 942"/>
          <p:cNvSpPr txBox="1"/>
          <p:nvPr/>
        </p:nvSpPr>
        <p:spPr>
          <a:xfrm>
            <a:off x="2634367" y="2438449"/>
            <a:ext cx="1469400" cy="5169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lnSpc>
                <a:spcPct val="115000"/>
              </a:lnSpc>
              <a:spcBef>
                <a:spcPts val="0"/>
              </a:spcBef>
              <a:buNone/>
            </a:pPr>
            <a:r>
              <a:rPr lang="en" sz="1800">
                <a:solidFill>
                  <a:schemeClr val="dk1"/>
                </a:solidFill>
                <a:latin typeface="Calibri"/>
                <a:ea typeface="Calibri"/>
                <a:cs typeface="Calibri"/>
                <a:sym typeface="Calibri"/>
              </a:rPr>
              <a:t>ChartJS</a:t>
            </a:r>
          </a:p>
        </p:txBody>
      </p:sp>
      <p:pic>
        <p:nvPicPr>
          <p:cNvPr id="943" name="Shape 943"/>
          <p:cNvPicPr preferRelativeResize="0"/>
          <p:nvPr/>
        </p:nvPicPr>
        <p:blipFill>
          <a:blip r:embed="rId5">
            <a:alphaModFix/>
          </a:blip>
          <a:stretch>
            <a:fillRect/>
          </a:stretch>
        </p:blipFill>
        <p:spPr>
          <a:xfrm>
            <a:off x="5768919" y="824800"/>
            <a:ext cx="3227724" cy="2166174"/>
          </a:xfrm>
          <a:prstGeom prst="rect">
            <a:avLst/>
          </a:prstGeom>
          <a:noFill/>
          <a:ln w="9525" cap="flat" cmpd="sng">
            <a:solidFill>
              <a:schemeClr val="dk2"/>
            </a:solidFill>
            <a:prstDash val="solid"/>
            <a:round/>
            <a:headEnd type="none" w="med" len="med"/>
            <a:tailEnd type="none" w="med" len="med"/>
          </a:ln>
        </p:spPr>
      </p:pic>
      <p:sp>
        <p:nvSpPr>
          <p:cNvPr id="944" name="Shape 944"/>
          <p:cNvSpPr txBox="1"/>
          <p:nvPr/>
        </p:nvSpPr>
        <p:spPr>
          <a:xfrm>
            <a:off x="7527262" y="2474074"/>
            <a:ext cx="1469400" cy="5169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lnSpc>
                <a:spcPct val="115000"/>
              </a:lnSpc>
              <a:spcBef>
                <a:spcPts val="0"/>
              </a:spcBef>
              <a:buNone/>
            </a:pPr>
            <a:r>
              <a:rPr lang="en" sz="1800">
                <a:solidFill>
                  <a:schemeClr val="dk1"/>
                </a:solidFill>
                <a:latin typeface="Calibri"/>
                <a:ea typeface="Calibri"/>
                <a:cs typeface="Calibri"/>
                <a:sym typeface="Calibri"/>
              </a:rPr>
              <a:t>Highcharts</a:t>
            </a:r>
          </a:p>
        </p:txBody>
      </p:sp>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Shape 949"/>
          <p:cNvSpPr txBox="1">
            <a:spLocks noGrp="1"/>
          </p:cNvSpPr>
          <p:nvPr>
            <p:ph type="title"/>
          </p:nvPr>
        </p:nvSpPr>
        <p:spPr>
          <a:xfrm>
            <a:off x="386950" y="231975"/>
            <a:ext cx="3273300" cy="451500"/>
          </a:xfrm>
          <a:prstGeom prst="rect">
            <a:avLst/>
          </a:prstGeom>
        </p:spPr>
        <p:txBody>
          <a:bodyPr lIns="91425" tIns="91425" rIns="91425" bIns="91425" anchor="t" anchorCtr="0">
            <a:noAutofit/>
          </a:bodyPr>
          <a:lstStyle/>
          <a:p>
            <a:pPr lvl="0" rtl="0">
              <a:lnSpc>
                <a:spcPct val="150000"/>
              </a:lnSpc>
              <a:spcBef>
                <a:spcPts val="0"/>
              </a:spcBef>
              <a:buNone/>
            </a:pPr>
            <a:endParaRPr sz="1400">
              <a:latin typeface="Helvetica Neue"/>
              <a:ea typeface="Helvetica Neue"/>
              <a:cs typeface="Helvetica Neue"/>
              <a:sym typeface="Helvetica Neue"/>
            </a:endParaRPr>
          </a:p>
          <a:p>
            <a:pPr lvl="0" rtl="0">
              <a:spcBef>
                <a:spcPts val="0"/>
              </a:spcBef>
              <a:buNone/>
            </a:pPr>
            <a:endParaRPr/>
          </a:p>
        </p:txBody>
      </p:sp>
      <p:sp>
        <p:nvSpPr>
          <p:cNvPr id="950" name="Shape 950"/>
          <p:cNvSpPr txBox="1">
            <a:spLocks noGrp="1"/>
          </p:cNvSpPr>
          <p:nvPr>
            <p:ph type="sldNum" idx="12"/>
          </p:nvPr>
        </p:nvSpPr>
        <p:spPr>
          <a:xfrm>
            <a:off x="8556684" y="4715055"/>
            <a:ext cx="548700" cy="393600"/>
          </a:xfrm>
          <a:prstGeom prst="rect">
            <a:avLst/>
          </a:prstGeom>
        </p:spPr>
        <p:txBody>
          <a:bodyPr lIns="91425" tIns="91425" rIns="91425" bIns="91425" anchor="ctr" anchorCtr="0">
            <a:noAutofit/>
          </a:bodyPr>
          <a:lstStyle/>
          <a:p>
            <a:pPr lvl="0" rtl="0">
              <a:spcBef>
                <a:spcPts val="0"/>
              </a:spcBef>
              <a:buClr>
                <a:schemeClr val="dk1"/>
              </a:buClr>
              <a:buSzPct val="25000"/>
              <a:buFont typeface="Calibri"/>
              <a:buNone/>
            </a:pPr>
            <a:fld id="{00000000-1234-1234-1234-123412341234}" type="slidenum">
              <a:rPr lang="en"/>
              <a:t>44</a:t>
            </a:fld>
            <a:endParaRPr lang="en"/>
          </a:p>
        </p:txBody>
      </p:sp>
      <p:sp>
        <p:nvSpPr>
          <p:cNvPr id="951" name="Shape 951"/>
          <p:cNvSpPr txBox="1"/>
          <p:nvPr/>
        </p:nvSpPr>
        <p:spPr>
          <a:xfrm>
            <a:off x="0" y="0"/>
            <a:ext cx="9144000" cy="561900"/>
          </a:xfrm>
          <a:prstGeom prst="rect">
            <a:avLst/>
          </a:prstGeom>
          <a:solidFill>
            <a:schemeClr val="accent1"/>
          </a:solidFill>
          <a:ln>
            <a:noFill/>
          </a:ln>
        </p:spPr>
        <p:txBody>
          <a:bodyPr lIns="91425" tIns="91425" rIns="91425" bIns="91425" anchor="t" anchorCtr="0">
            <a:noAutofit/>
          </a:bodyPr>
          <a:lstStyle/>
          <a:p>
            <a:pPr lvl="0" rtl="0">
              <a:lnSpc>
                <a:spcPct val="115000"/>
              </a:lnSpc>
              <a:spcBef>
                <a:spcPts val="0"/>
              </a:spcBef>
              <a:buClr>
                <a:schemeClr val="dk1"/>
              </a:buClr>
              <a:buSzPct val="45833"/>
              <a:buFont typeface="Arial"/>
              <a:buNone/>
            </a:pPr>
            <a:r>
              <a:rPr lang="en" sz="2400">
                <a:solidFill>
                  <a:schemeClr val="lt1"/>
                </a:solidFill>
                <a:latin typeface="Calibri"/>
                <a:ea typeface="Calibri"/>
                <a:cs typeface="Calibri"/>
                <a:sym typeface="Calibri"/>
              </a:rPr>
              <a:t>Timebar</a:t>
            </a:r>
          </a:p>
        </p:txBody>
      </p:sp>
      <p:pic>
        <p:nvPicPr>
          <p:cNvPr id="952" name="Shape 952"/>
          <p:cNvPicPr preferRelativeResize="0"/>
          <p:nvPr/>
        </p:nvPicPr>
        <p:blipFill>
          <a:blip r:embed="rId3">
            <a:alphaModFix/>
          </a:blip>
          <a:stretch>
            <a:fillRect/>
          </a:stretch>
        </p:blipFill>
        <p:spPr>
          <a:xfrm>
            <a:off x="2198561" y="1058500"/>
            <a:ext cx="5209674" cy="3386725"/>
          </a:xfrm>
          <a:prstGeom prst="rect">
            <a:avLst/>
          </a:prstGeom>
          <a:noFill/>
          <a:ln w="9525" cap="flat" cmpd="sng">
            <a:solidFill>
              <a:schemeClr val="dk2"/>
            </a:solidFill>
            <a:prstDash val="solid"/>
            <a:round/>
            <a:headEnd type="none" w="med" len="med"/>
            <a:tailEnd type="none" w="med" len="med"/>
          </a:ln>
        </p:spPr>
      </p:pic>
      <p:sp>
        <p:nvSpPr>
          <p:cNvPr id="953" name="Shape 953"/>
          <p:cNvSpPr txBox="1"/>
          <p:nvPr/>
        </p:nvSpPr>
        <p:spPr>
          <a:xfrm>
            <a:off x="5938837" y="3928324"/>
            <a:ext cx="1469400" cy="516900"/>
          </a:xfrm>
          <a:prstGeom prst="rect">
            <a:avLst/>
          </a:prstGeom>
          <a:solidFill>
            <a:srgbClr val="FFFFFF"/>
          </a:solidFill>
          <a:ln w="9525" cap="flat" cmpd="sng">
            <a:solidFill>
              <a:srgbClr val="000000"/>
            </a:solidFill>
            <a:prstDash val="solid"/>
            <a:round/>
            <a:headEnd type="none" w="med" len="med"/>
            <a:tailEnd type="none" w="med" len="med"/>
          </a:ln>
        </p:spPr>
        <p:txBody>
          <a:bodyPr lIns="91425" tIns="91425" rIns="91425" bIns="91425" anchor="t" anchorCtr="0">
            <a:noAutofit/>
          </a:bodyPr>
          <a:lstStyle/>
          <a:p>
            <a:pPr lvl="0" algn="ctr" rtl="0">
              <a:lnSpc>
                <a:spcPct val="115000"/>
              </a:lnSpc>
              <a:spcBef>
                <a:spcPts val="0"/>
              </a:spcBef>
              <a:buNone/>
            </a:pPr>
            <a:r>
              <a:rPr lang="en" sz="1800">
                <a:solidFill>
                  <a:schemeClr val="dk1"/>
                </a:solidFill>
                <a:latin typeface="Calibri"/>
                <a:ea typeface="Calibri"/>
                <a:cs typeface="Calibri"/>
                <a:sym typeface="Calibri"/>
              </a:rPr>
              <a:t>KeyLines</a:t>
            </a:r>
          </a:p>
        </p:txBody>
      </p:sp>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57"/>
        <p:cNvGrpSpPr/>
        <p:nvPr/>
      </p:nvGrpSpPr>
      <p:grpSpPr>
        <a:xfrm>
          <a:off x="0" y="0"/>
          <a:ext cx="0" cy="0"/>
          <a:chOff x="0" y="0"/>
          <a:chExt cx="0" cy="0"/>
        </a:xfrm>
      </p:grpSpPr>
      <p:sp>
        <p:nvSpPr>
          <p:cNvPr id="958" name="Shape 958"/>
          <p:cNvSpPr txBox="1">
            <a:spLocks noGrp="1"/>
          </p:cNvSpPr>
          <p:nvPr>
            <p:ph type="title"/>
          </p:nvPr>
        </p:nvSpPr>
        <p:spPr>
          <a:xfrm>
            <a:off x="758085" y="2150850"/>
            <a:ext cx="7798500" cy="8418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1"/>
              </a:buClr>
              <a:buSzPct val="25000"/>
              <a:buFont typeface="Calibri"/>
              <a:buNone/>
            </a:pPr>
            <a:r>
              <a:rPr lang="en" sz="3600" b="0" i="0" u="none" strike="noStrike" cap="none">
                <a:solidFill>
                  <a:schemeClr val="lt1"/>
                </a:solidFill>
                <a:latin typeface="Calibri"/>
                <a:ea typeface="Calibri"/>
                <a:cs typeface="Calibri"/>
                <a:sym typeface="Calibri"/>
              </a:rPr>
              <a:t>Thank you</a:t>
            </a:r>
          </a:p>
        </p:txBody>
      </p:sp>
      <p:sp>
        <p:nvSpPr>
          <p:cNvPr id="959" name="Shape 959"/>
          <p:cNvSpPr txBox="1">
            <a:spLocks noGrp="1"/>
          </p:cNvSpPr>
          <p:nvPr>
            <p:ph type="sldNum" idx="12"/>
          </p:nvPr>
        </p:nvSpPr>
        <p:spPr>
          <a:xfrm>
            <a:off x="8556684" y="4715055"/>
            <a:ext cx="548700" cy="393600"/>
          </a:xfrm>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FFFFFF"/>
              </a:buClr>
              <a:buSzPct val="25000"/>
              <a:buFont typeface="Calibri"/>
              <a:buNone/>
            </a:pPr>
            <a:fld id="{00000000-1234-1234-1234-123412341234}" type="slidenum">
              <a:rPr lang="en" sz="1000" b="0" i="0" u="none" strike="noStrike" cap="none">
                <a:solidFill>
                  <a:srgbClr val="FFFFFF"/>
                </a:solidFill>
                <a:latin typeface="Calibri"/>
                <a:ea typeface="Calibri"/>
                <a:cs typeface="Calibri"/>
                <a:sym typeface="Calibri"/>
              </a:rPr>
              <a:t>45</a:t>
            </a:fld>
            <a:endParaRPr lang="en" sz="1000" b="0" i="0" u="none" strike="noStrike" cap="none">
              <a:solidFill>
                <a:srgbClr val="FFFFFF"/>
              </a:solidFill>
              <a:latin typeface="Calibri"/>
              <a:ea typeface="Calibri"/>
              <a:cs typeface="Calibri"/>
              <a:sym typeface="Calibri"/>
            </a:endParaRPr>
          </a:p>
        </p:txBody>
      </p:sp>
      <p:sp>
        <p:nvSpPr>
          <p:cNvPr id="960" name="Shape 960"/>
          <p:cNvSpPr txBox="1"/>
          <p:nvPr/>
        </p:nvSpPr>
        <p:spPr>
          <a:xfrm>
            <a:off x="4163137" y="2397490"/>
            <a:ext cx="6279000" cy="2095200"/>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Clr>
                <a:schemeClr val="dk1"/>
              </a:buClr>
              <a:buSzPct val="25000"/>
              <a:buFont typeface="Arial"/>
              <a:buNone/>
            </a:pPr>
            <a:r>
              <a:rPr lang="en" sz="1400" b="0" i="0" u="none" strike="noStrike" cap="none" dirty="0">
                <a:solidFill>
                  <a:srgbClr val="FFFFFF"/>
                </a:solidFill>
                <a:latin typeface="Calibri"/>
                <a:ea typeface="Calibri"/>
                <a:cs typeface="Calibri"/>
                <a:sym typeface="Calibri"/>
              </a:rPr>
              <a:t>FOLLOW US</a:t>
            </a:r>
          </a:p>
          <a:p>
            <a:pPr marL="0" marR="0" lvl="0" indent="0" algn="l" rtl="0">
              <a:lnSpc>
                <a:spcPct val="115000"/>
              </a:lnSpc>
              <a:spcBef>
                <a:spcPts val="0"/>
              </a:spcBef>
              <a:spcAft>
                <a:spcPts val="0"/>
              </a:spcAft>
              <a:buClr>
                <a:srgbClr val="FFFFFF"/>
              </a:buClr>
              <a:buSzPct val="25000"/>
              <a:buFont typeface="Calibri"/>
              <a:buNone/>
            </a:pPr>
            <a:r>
              <a:rPr lang="en" sz="1600" b="0" i="0" u="none" strike="noStrike" cap="none" dirty="0">
                <a:solidFill>
                  <a:srgbClr val="FFFFFF"/>
                </a:solidFill>
                <a:latin typeface="Calibri"/>
                <a:ea typeface="Calibri"/>
                <a:cs typeface="Calibri"/>
                <a:sym typeface="Calibri"/>
              </a:rPr>
              <a:t>@</a:t>
            </a:r>
            <a:r>
              <a:rPr lang="en" sz="1600" b="0" i="0" u="none" strike="noStrike" cap="none" dirty="0" smtClean="0">
                <a:solidFill>
                  <a:srgbClr val="FFFFFF"/>
                </a:solidFill>
                <a:latin typeface="Calibri"/>
                <a:ea typeface="Calibri"/>
                <a:cs typeface="Calibri"/>
                <a:sym typeface="Calibri"/>
              </a:rPr>
              <a:t>ExperoUX</a:t>
            </a:r>
            <a:endParaRPr lang="en-US" sz="1600" b="0" i="0" u="none" strike="noStrike" cap="none" dirty="0" smtClean="0">
              <a:solidFill>
                <a:srgbClr val="FFFFFF"/>
              </a:solidFill>
              <a:latin typeface="Calibri"/>
              <a:ea typeface="Calibri"/>
              <a:cs typeface="Calibri"/>
              <a:sym typeface="Calibri"/>
            </a:endParaRPr>
          </a:p>
          <a:p>
            <a:pPr marL="0" marR="0" lvl="0" indent="0" algn="l" rtl="0">
              <a:lnSpc>
                <a:spcPct val="115000"/>
              </a:lnSpc>
              <a:spcBef>
                <a:spcPts val="0"/>
              </a:spcBef>
              <a:spcAft>
                <a:spcPts val="0"/>
              </a:spcAft>
              <a:buClr>
                <a:srgbClr val="FFFFFF"/>
              </a:buClr>
              <a:buSzPct val="25000"/>
              <a:buFont typeface="Calibri"/>
              <a:buNone/>
            </a:pPr>
            <a:r>
              <a:rPr lang="en-US" sz="1600" dirty="0" smtClean="0">
                <a:solidFill>
                  <a:srgbClr val="FFFFFF"/>
                </a:solidFill>
                <a:latin typeface="Calibri"/>
                <a:ea typeface="Calibri"/>
                <a:cs typeface="Calibri"/>
                <a:sym typeface="Calibri"/>
              </a:rPr>
              <a:t>@</a:t>
            </a:r>
            <a:r>
              <a:rPr lang="en-US" sz="1600" dirty="0" err="1" smtClean="0">
                <a:solidFill>
                  <a:srgbClr val="FFFFFF"/>
                </a:solidFill>
                <a:latin typeface="Calibri"/>
                <a:ea typeface="Calibri"/>
                <a:cs typeface="Calibri"/>
                <a:sym typeface="Calibri"/>
              </a:rPr>
              <a:t>uxchrislacava</a:t>
            </a:r>
            <a:endParaRPr lang="en" sz="1600" b="0" i="0" u="none" strike="noStrike" cap="none" dirty="0">
              <a:solidFill>
                <a:srgbClr val="FFFFFF"/>
              </a:solidFill>
              <a:latin typeface="Calibri"/>
              <a:ea typeface="Calibri"/>
              <a:cs typeface="Calibri"/>
              <a:sym typeface="Calibri"/>
            </a:endParaRPr>
          </a:p>
          <a:p>
            <a:pPr marL="0" marR="0" lvl="0" indent="0" algn="l" rtl="0">
              <a:lnSpc>
                <a:spcPct val="115000"/>
              </a:lnSpc>
              <a:spcBef>
                <a:spcPts val="0"/>
              </a:spcBef>
              <a:spcAft>
                <a:spcPts val="0"/>
              </a:spcAft>
              <a:buClr>
                <a:schemeClr val="lt1"/>
              </a:buClr>
              <a:buFont typeface="Calibri"/>
              <a:buNone/>
            </a:pPr>
            <a:endParaRPr sz="1400" b="0" i="0" u="none" strike="noStrike" cap="none" dirty="0">
              <a:solidFill>
                <a:srgbClr val="FFFFFF"/>
              </a:solidFill>
              <a:latin typeface="Calibri"/>
              <a:ea typeface="Calibri"/>
              <a:cs typeface="Calibri"/>
              <a:sym typeface="Calibri"/>
            </a:endParaRPr>
          </a:p>
          <a:p>
            <a:pPr marL="0" marR="0" lvl="0" indent="0" algn="l" rtl="0">
              <a:lnSpc>
                <a:spcPct val="115000"/>
              </a:lnSpc>
              <a:spcBef>
                <a:spcPts val="0"/>
              </a:spcBef>
              <a:spcAft>
                <a:spcPts val="0"/>
              </a:spcAft>
              <a:buClr>
                <a:srgbClr val="FFFFFF"/>
              </a:buClr>
              <a:buSzPct val="25000"/>
              <a:buFont typeface="Calibri"/>
              <a:buNone/>
            </a:pPr>
            <a:r>
              <a:rPr lang="en" sz="1400" b="0" i="0" u="none" strike="noStrike" cap="none" dirty="0">
                <a:solidFill>
                  <a:srgbClr val="FFFFFF"/>
                </a:solidFill>
                <a:latin typeface="Calibri"/>
                <a:ea typeface="Calibri"/>
                <a:cs typeface="Calibri"/>
                <a:sym typeface="Calibri"/>
              </a:rPr>
              <a:t>EMAIL US</a:t>
            </a:r>
          </a:p>
          <a:p>
            <a:pPr marL="0" marR="0" lvl="0" indent="0" algn="l" rtl="0">
              <a:lnSpc>
                <a:spcPct val="115000"/>
              </a:lnSpc>
              <a:spcBef>
                <a:spcPts val="0"/>
              </a:spcBef>
              <a:spcAft>
                <a:spcPts val="0"/>
              </a:spcAft>
              <a:buClr>
                <a:schemeClr val="dk1"/>
              </a:buClr>
              <a:buSzPct val="25000"/>
              <a:buFont typeface="Arial"/>
              <a:buNone/>
            </a:pPr>
            <a:r>
              <a:rPr lang="en" sz="1800" b="0" i="0" u="none" strike="noStrike" cap="none" dirty="0" smtClean="0">
                <a:solidFill>
                  <a:srgbClr val="FFFFFF"/>
                </a:solidFill>
                <a:latin typeface="Calibri"/>
                <a:ea typeface="Calibri"/>
                <a:cs typeface="Calibri"/>
                <a:sym typeface="Calibri"/>
                <a:hlinkClick r:id="rId3"/>
              </a:rPr>
              <a:t>email@experoinc.com</a:t>
            </a:r>
            <a:endParaRPr lang="en-US" sz="1800" b="0" i="0" u="none" strike="noStrike" cap="none" dirty="0" smtClean="0">
              <a:solidFill>
                <a:srgbClr val="FFFFFF"/>
              </a:solidFill>
              <a:latin typeface="Calibri"/>
              <a:ea typeface="Calibri"/>
              <a:cs typeface="Calibri"/>
              <a:sym typeface="Calibri"/>
            </a:endParaRPr>
          </a:p>
          <a:p>
            <a:pPr marL="0" marR="0" lvl="0" indent="0" algn="l" rtl="0">
              <a:lnSpc>
                <a:spcPct val="115000"/>
              </a:lnSpc>
              <a:spcBef>
                <a:spcPts val="0"/>
              </a:spcBef>
              <a:spcAft>
                <a:spcPts val="0"/>
              </a:spcAft>
              <a:buClr>
                <a:schemeClr val="dk1"/>
              </a:buClr>
              <a:buSzPct val="25000"/>
              <a:buFont typeface="Arial"/>
              <a:buNone/>
            </a:pPr>
            <a:r>
              <a:rPr lang="en-US" sz="1800" dirty="0" err="1" smtClean="0">
                <a:solidFill>
                  <a:srgbClr val="FFFFFF"/>
                </a:solidFill>
                <a:latin typeface="Calibri"/>
                <a:ea typeface="Calibri"/>
                <a:cs typeface="Calibri"/>
                <a:sym typeface="Calibri"/>
              </a:rPr>
              <a:t>chris.lacava@experoinc.com</a:t>
            </a:r>
            <a:endParaRPr lang="en" sz="1800" b="0" i="0" u="none" strike="noStrike" cap="none" dirty="0">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chemeClr val="lt1"/>
              </a:buClr>
              <a:buFont typeface="Calibri"/>
              <a:buNone/>
            </a:pPr>
            <a:endParaRPr sz="1400" b="0" i="0" u="none" strike="noStrike" cap="none" dirty="0">
              <a:solidFill>
                <a:schemeClr val="lt1"/>
              </a:solidFill>
              <a:latin typeface="Calibri"/>
              <a:ea typeface="Calibri"/>
              <a:cs typeface="Calibri"/>
              <a:sym typeface="Calibri"/>
            </a:endParaRPr>
          </a:p>
        </p:txBody>
      </p:sp>
      <p:pic>
        <p:nvPicPr>
          <p:cNvPr id="961" name="Shape 961"/>
          <p:cNvPicPr preferRelativeResize="0"/>
          <p:nvPr/>
        </p:nvPicPr>
        <p:blipFill rotWithShape="1">
          <a:blip r:embed="rId4">
            <a:alphaModFix/>
          </a:blip>
          <a:srcRect/>
          <a:stretch/>
        </p:blipFill>
        <p:spPr>
          <a:xfrm>
            <a:off x="3784428" y="2523185"/>
            <a:ext cx="290700" cy="236400"/>
          </a:xfrm>
          <a:prstGeom prst="rect">
            <a:avLst/>
          </a:prstGeom>
          <a:noFill/>
          <a:ln>
            <a:noFill/>
          </a:ln>
        </p:spPr>
      </p:pic>
      <p:pic>
        <p:nvPicPr>
          <p:cNvPr id="962" name="Shape 962"/>
          <p:cNvPicPr preferRelativeResize="0"/>
          <p:nvPr/>
        </p:nvPicPr>
        <p:blipFill rotWithShape="1">
          <a:blip r:embed="rId5">
            <a:alphaModFix/>
          </a:blip>
          <a:srcRect/>
          <a:stretch/>
        </p:blipFill>
        <p:spPr>
          <a:xfrm>
            <a:off x="3784417" y="3593885"/>
            <a:ext cx="290700" cy="174600"/>
          </a:xfrm>
          <a:prstGeom prst="rect">
            <a:avLst/>
          </a:prstGeom>
          <a:noFill/>
          <a:ln>
            <a:noFill/>
          </a:ln>
        </p:spPr>
      </p:pic>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Shape 297"/>
          <p:cNvSpPr txBox="1">
            <a:spLocks noGrp="1"/>
          </p:cNvSpPr>
          <p:nvPr>
            <p:ph type="title"/>
          </p:nvPr>
        </p:nvSpPr>
        <p:spPr>
          <a:xfrm>
            <a:off x="758076" y="2150850"/>
            <a:ext cx="6762600" cy="841800"/>
          </a:xfrm>
          <a:prstGeom prst="rect">
            <a:avLst/>
          </a:prstGeom>
        </p:spPr>
        <p:txBody>
          <a:bodyPr lIns="91425" tIns="91425" rIns="91425" bIns="91425" anchor="ctr" anchorCtr="0">
            <a:noAutofit/>
          </a:bodyPr>
          <a:lstStyle/>
          <a:p>
            <a:pPr lvl="0" rtl="0">
              <a:lnSpc>
                <a:spcPct val="115000"/>
              </a:lnSpc>
              <a:spcBef>
                <a:spcPts val="0"/>
              </a:spcBef>
              <a:buClr>
                <a:schemeClr val="dk1"/>
              </a:buClr>
              <a:buSzPct val="30555"/>
              <a:buFont typeface="Arial"/>
              <a:buNone/>
            </a:pPr>
            <a:r>
              <a:rPr lang="en"/>
              <a:t>Graph Basics</a:t>
            </a:r>
          </a:p>
        </p:txBody>
      </p:sp>
      <p:sp>
        <p:nvSpPr>
          <p:cNvPr id="298" name="Shape 298"/>
          <p:cNvSpPr txBox="1">
            <a:spLocks noGrp="1"/>
          </p:cNvSpPr>
          <p:nvPr>
            <p:ph type="sldNum" idx="12"/>
          </p:nvPr>
        </p:nvSpPr>
        <p:spPr>
          <a:xfrm>
            <a:off x="8556684" y="4715055"/>
            <a:ext cx="548700" cy="393600"/>
          </a:xfrm>
          <a:prstGeom prst="rect">
            <a:avLst/>
          </a:prstGeom>
        </p:spPr>
        <p:txBody>
          <a:bodyPr lIns="91425" tIns="91425" rIns="91425" bIns="91425" anchor="ctr" anchorCtr="0">
            <a:noAutofit/>
          </a:bodyPr>
          <a:lstStyle/>
          <a:p>
            <a:pPr lvl="0" rtl="0">
              <a:spcBef>
                <a:spcPts val="0"/>
              </a:spcBef>
              <a:buClr>
                <a:srgbClr val="FFFFFF"/>
              </a:buClr>
              <a:buSzPct val="25000"/>
              <a:buFont typeface="Calibri"/>
              <a:buNone/>
            </a:pPr>
            <a:fld id="{00000000-1234-1234-1234-123412341234}" type="slidenum">
              <a:rPr lang="en"/>
              <a:t>5</a:t>
            </a:fld>
            <a:endParaRPr lang="en"/>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Shape 303"/>
          <p:cNvSpPr/>
          <p:nvPr/>
        </p:nvSpPr>
        <p:spPr>
          <a:xfrm>
            <a:off x="6284812" y="2276225"/>
            <a:ext cx="621900" cy="621900"/>
          </a:xfrm>
          <a:prstGeom prst="ellipse">
            <a:avLst/>
          </a:prstGeom>
          <a:solidFill>
            <a:srgbClr val="FFF2CC"/>
          </a:solidFill>
          <a:ln w="34925"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 sz="1800">
                <a:latin typeface="Lato"/>
                <a:ea typeface="Lato"/>
                <a:cs typeface="Lato"/>
                <a:sym typeface="Lato"/>
              </a:rPr>
              <a:t>B</a:t>
            </a:r>
          </a:p>
        </p:txBody>
      </p:sp>
      <p:sp>
        <p:nvSpPr>
          <p:cNvPr id="304" name="Shape 304"/>
          <p:cNvSpPr/>
          <p:nvPr/>
        </p:nvSpPr>
        <p:spPr>
          <a:xfrm>
            <a:off x="2587287" y="2276225"/>
            <a:ext cx="621900" cy="621900"/>
          </a:xfrm>
          <a:prstGeom prst="ellipse">
            <a:avLst/>
          </a:prstGeom>
          <a:solidFill>
            <a:srgbClr val="FFF2CC"/>
          </a:solidFill>
          <a:ln w="34925"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 sz="1800">
                <a:latin typeface="Lato"/>
                <a:ea typeface="Lato"/>
                <a:cs typeface="Lato"/>
                <a:sym typeface="Lato"/>
              </a:rPr>
              <a:t>A</a:t>
            </a:r>
          </a:p>
        </p:txBody>
      </p:sp>
      <p:cxnSp>
        <p:nvCxnSpPr>
          <p:cNvPr id="305" name="Shape 305"/>
          <p:cNvCxnSpPr>
            <a:stCxn id="304" idx="6"/>
            <a:endCxn id="303" idx="2"/>
          </p:cNvCxnSpPr>
          <p:nvPr/>
        </p:nvCxnSpPr>
        <p:spPr>
          <a:xfrm>
            <a:off x="3209187" y="2587175"/>
            <a:ext cx="3075600" cy="0"/>
          </a:xfrm>
          <a:prstGeom prst="straightConnector1">
            <a:avLst/>
          </a:prstGeom>
          <a:noFill/>
          <a:ln w="34925" cap="flat" cmpd="sng">
            <a:solidFill>
              <a:srgbClr val="FF9900"/>
            </a:solidFill>
            <a:prstDash val="solid"/>
            <a:round/>
            <a:headEnd type="none" w="med" len="med"/>
            <a:tailEnd type="triangle" w="lg" len="lg"/>
          </a:ln>
        </p:spPr>
      </p:cxnSp>
      <p:sp>
        <p:nvSpPr>
          <p:cNvPr id="306" name="Shape 306"/>
          <p:cNvSpPr txBox="1"/>
          <p:nvPr/>
        </p:nvSpPr>
        <p:spPr>
          <a:xfrm>
            <a:off x="2313250" y="1652575"/>
            <a:ext cx="1170000" cy="5106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400">
                <a:solidFill>
                  <a:srgbClr val="3F3F3F"/>
                </a:solidFill>
                <a:latin typeface="Calibri"/>
                <a:ea typeface="Calibri"/>
                <a:cs typeface="Calibri"/>
                <a:sym typeface="Calibri"/>
              </a:rPr>
              <a:t>Vertex</a:t>
            </a:r>
          </a:p>
        </p:txBody>
      </p:sp>
      <p:sp>
        <p:nvSpPr>
          <p:cNvPr id="307" name="Shape 307"/>
          <p:cNvSpPr txBox="1"/>
          <p:nvPr/>
        </p:nvSpPr>
        <p:spPr>
          <a:xfrm>
            <a:off x="2313250" y="3057725"/>
            <a:ext cx="1170000" cy="5106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400">
                <a:solidFill>
                  <a:srgbClr val="3F3F3F"/>
                </a:solidFill>
                <a:latin typeface="Calibri"/>
                <a:ea typeface="Calibri"/>
                <a:cs typeface="Calibri"/>
                <a:sym typeface="Calibri"/>
              </a:rPr>
              <a:t>Node</a:t>
            </a:r>
          </a:p>
        </p:txBody>
      </p:sp>
      <p:sp>
        <p:nvSpPr>
          <p:cNvPr id="308" name="Shape 308"/>
          <p:cNvSpPr txBox="1"/>
          <p:nvPr/>
        </p:nvSpPr>
        <p:spPr>
          <a:xfrm>
            <a:off x="4151750" y="1606025"/>
            <a:ext cx="1170000" cy="5106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400">
                <a:solidFill>
                  <a:srgbClr val="3F3F3F"/>
                </a:solidFill>
                <a:latin typeface="Calibri"/>
                <a:ea typeface="Calibri"/>
                <a:cs typeface="Calibri"/>
                <a:sym typeface="Calibri"/>
              </a:rPr>
              <a:t>Edge</a:t>
            </a:r>
          </a:p>
        </p:txBody>
      </p:sp>
      <p:sp>
        <p:nvSpPr>
          <p:cNvPr id="309" name="Shape 309"/>
          <p:cNvSpPr txBox="1"/>
          <p:nvPr/>
        </p:nvSpPr>
        <p:spPr>
          <a:xfrm>
            <a:off x="3804400" y="3057725"/>
            <a:ext cx="2081100" cy="5106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400">
                <a:solidFill>
                  <a:srgbClr val="3F3F3F"/>
                </a:solidFill>
                <a:latin typeface="Calibri"/>
                <a:ea typeface="Calibri"/>
                <a:cs typeface="Calibri"/>
                <a:sym typeface="Calibri"/>
              </a:rPr>
              <a:t>Relationship</a:t>
            </a:r>
          </a:p>
        </p:txBody>
      </p:sp>
      <p:sp>
        <p:nvSpPr>
          <p:cNvPr id="310" name="Shape 310"/>
          <p:cNvSpPr txBox="1"/>
          <p:nvPr/>
        </p:nvSpPr>
        <p:spPr>
          <a:xfrm>
            <a:off x="0" y="0"/>
            <a:ext cx="9144000" cy="561900"/>
          </a:xfrm>
          <a:prstGeom prst="rect">
            <a:avLst/>
          </a:prstGeom>
          <a:solidFill>
            <a:srgbClr val="FFAE23"/>
          </a:solidFill>
          <a:ln>
            <a:noFill/>
          </a:ln>
        </p:spPr>
        <p:txBody>
          <a:bodyPr lIns="91425" tIns="91425" rIns="91425" bIns="91425" anchor="t" anchorCtr="0">
            <a:noAutofit/>
          </a:bodyPr>
          <a:lstStyle/>
          <a:p>
            <a:pPr lvl="0" rtl="0">
              <a:lnSpc>
                <a:spcPct val="115000"/>
              </a:lnSpc>
              <a:spcBef>
                <a:spcPts val="0"/>
              </a:spcBef>
              <a:buNone/>
            </a:pPr>
            <a:r>
              <a:rPr lang="en" sz="2400" dirty="0">
                <a:solidFill>
                  <a:srgbClr val="FFFFFF"/>
                </a:solidFill>
                <a:latin typeface="Calibri"/>
                <a:ea typeface="Calibri"/>
                <a:cs typeface="Calibri"/>
                <a:sym typeface="Calibri"/>
              </a:rPr>
              <a:t>Things are connected to other things</a:t>
            </a:r>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p:nvPr/>
        </p:nvSpPr>
        <p:spPr>
          <a:xfrm>
            <a:off x="6284812" y="2276225"/>
            <a:ext cx="621900" cy="621900"/>
          </a:xfrm>
          <a:prstGeom prst="ellipse">
            <a:avLst/>
          </a:prstGeom>
          <a:solidFill>
            <a:srgbClr val="FFF2CC"/>
          </a:solidFill>
          <a:ln w="34925"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 sz="1800">
                <a:latin typeface="Lato"/>
                <a:ea typeface="Lato"/>
                <a:cs typeface="Lato"/>
                <a:sym typeface="Lato"/>
              </a:rPr>
              <a:t>B</a:t>
            </a:r>
          </a:p>
        </p:txBody>
      </p:sp>
      <p:sp>
        <p:nvSpPr>
          <p:cNvPr id="316" name="Shape 316"/>
          <p:cNvSpPr/>
          <p:nvPr/>
        </p:nvSpPr>
        <p:spPr>
          <a:xfrm>
            <a:off x="2587287" y="2276225"/>
            <a:ext cx="621900" cy="621900"/>
          </a:xfrm>
          <a:prstGeom prst="ellipse">
            <a:avLst/>
          </a:prstGeom>
          <a:solidFill>
            <a:srgbClr val="FFF2CC"/>
          </a:solidFill>
          <a:ln w="34925"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 sz="1800">
                <a:latin typeface="Lato"/>
                <a:ea typeface="Lato"/>
                <a:cs typeface="Lato"/>
                <a:sym typeface="Lato"/>
              </a:rPr>
              <a:t>A</a:t>
            </a:r>
          </a:p>
        </p:txBody>
      </p:sp>
      <p:cxnSp>
        <p:nvCxnSpPr>
          <p:cNvPr id="317" name="Shape 317"/>
          <p:cNvCxnSpPr>
            <a:stCxn id="316" idx="6"/>
            <a:endCxn id="315" idx="2"/>
          </p:cNvCxnSpPr>
          <p:nvPr/>
        </p:nvCxnSpPr>
        <p:spPr>
          <a:xfrm>
            <a:off x="3209187" y="2587175"/>
            <a:ext cx="3075600" cy="0"/>
          </a:xfrm>
          <a:prstGeom prst="straightConnector1">
            <a:avLst/>
          </a:prstGeom>
          <a:noFill/>
          <a:ln w="34925" cap="flat" cmpd="sng">
            <a:solidFill>
              <a:srgbClr val="FF9900"/>
            </a:solidFill>
            <a:prstDash val="solid"/>
            <a:round/>
            <a:headEnd type="none" w="med" len="med"/>
            <a:tailEnd type="triangle" w="lg" len="lg"/>
          </a:ln>
        </p:spPr>
      </p:cxnSp>
      <p:sp>
        <p:nvSpPr>
          <p:cNvPr id="318" name="Shape 318"/>
          <p:cNvSpPr txBox="1"/>
          <p:nvPr/>
        </p:nvSpPr>
        <p:spPr>
          <a:xfrm>
            <a:off x="2313250" y="1652575"/>
            <a:ext cx="1170000" cy="5106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400">
                <a:solidFill>
                  <a:srgbClr val="B7B7B7"/>
                </a:solidFill>
                <a:latin typeface="Calibri"/>
                <a:ea typeface="Calibri"/>
                <a:cs typeface="Calibri"/>
                <a:sym typeface="Calibri"/>
              </a:rPr>
              <a:t>Vertex</a:t>
            </a:r>
          </a:p>
        </p:txBody>
      </p:sp>
      <p:sp>
        <p:nvSpPr>
          <p:cNvPr id="319" name="Shape 319"/>
          <p:cNvSpPr txBox="1"/>
          <p:nvPr/>
        </p:nvSpPr>
        <p:spPr>
          <a:xfrm>
            <a:off x="2313250" y="3057725"/>
            <a:ext cx="1170000" cy="5106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400">
                <a:solidFill>
                  <a:srgbClr val="B7B7B7"/>
                </a:solidFill>
                <a:latin typeface="Calibri"/>
                <a:ea typeface="Calibri"/>
                <a:cs typeface="Calibri"/>
                <a:sym typeface="Calibri"/>
              </a:rPr>
              <a:t>Node</a:t>
            </a:r>
          </a:p>
        </p:txBody>
      </p:sp>
      <p:sp>
        <p:nvSpPr>
          <p:cNvPr id="320" name="Shape 320"/>
          <p:cNvSpPr txBox="1"/>
          <p:nvPr/>
        </p:nvSpPr>
        <p:spPr>
          <a:xfrm>
            <a:off x="4151750" y="1606025"/>
            <a:ext cx="1170000" cy="5106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400">
                <a:solidFill>
                  <a:srgbClr val="B7B7B7"/>
                </a:solidFill>
                <a:latin typeface="Calibri"/>
                <a:ea typeface="Calibri"/>
                <a:cs typeface="Calibri"/>
                <a:sym typeface="Calibri"/>
              </a:rPr>
              <a:t>Edge</a:t>
            </a:r>
          </a:p>
        </p:txBody>
      </p:sp>
      <p:sp>
        <p:nvSpPr>
          <p:cNvPr id="321" name="Shape 321"/>
          <p:cNvSpPr txBox="1"/>
          <p:nvPr/>
        </p:nvSpPr>
        <p:spPr>
          <a:xfrm>
            <a:off x="3804400" y="3057725"/>
            <a:ext cx="2081100" cy="5106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400">
                <a:solidFill>
                  <a:srgbClr val="B7B7B7"/>
                </a:solidFill>
                <a:latin typeface="Calibri"/>
                <a:ea typeface="Calibri"/>
                <a:cs typeface="Calibri"/>
                <a:sym typeface="Calibri"/>
              </a:rPr>
              <a:t>Relationship</a:t>
            </a:r>
          </a:p>
        </p:txBody>
      </p:sp>
      <p:sp>
        <p:nvSpPr>
          <p:cNvPr id="322" name="Shape 322"/>
          <p:cNvSpPr txBox="1"/>
          <p:nvPr/>
        </p:nvSpPr>
        <p:spPr>
          <a:xfrm>
            <a:off x="2054900" y="3542125"/>
            <a:ext cx="1536300" cy="5106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400">
                <a:solidFill>
                  <a:srgbClr val="3F3F3F"/>
                </a:solidFill>
                <a:latin typeface="Calibri"/>
                <a:ea typeface="Calibri"/>
                <a:cs typeface="Calibri"/>
                <a:sym typeface="Calibri"/>
              </a:rPr>
              <a:t>NYC</a:t>
            </a:r>
          </a:p>
        </p:txBody>
      </p:sp>
      <p:sp>
        <p:nvSpPr>
          <p:cNvPr id="323" name="Shape 323"/>
          <p:cNvSpPr txBox="1"/>
          <p:nvPr/>
        </p:nvSpPr>
        <p:spPr>
          <a:xfrm>
            <a:off x="5779000" y="3542125"/>
            <a:ext cx="1808700" cy="5106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400">
                <a:solidFill>
                  <a:srgbClr val="3F3F3F"/>
                </a:solidFill>
                <a:latin typeface="Calibri"/>
                <a:ea typeface="Calibri"/>
                <a:cs typeface="Calibri"/>
                <a:sym typeface="Calibri"/>
              </a:rPr>
              <a:t>Boston</a:t>
            </a:r>
          </a:p>
        </p:txBody>
      </p:sp>
      <p:sp>
        <p:nvSpPr>
          <p:cNvPr id="324" name="Shape 324"/>
          <p:cNvSpPr txBox="1"/>
          <p:nvPr/>
        </p:nvSpPr>
        <p:spPr>
          <a:xfrm>
            <a:off x="3850450" y="3542125"/>
            <a:ext cx="1937100" cy="5106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400">
                <a:solidFill>
                  <a:srgbClr val="3F3F3F"/>
                </a:solidFill>
                <a:latin typeface="Calibri"/>
                <a:ea typeface="Calibri"/>
                <a:cs typeface="Calibri"/>
                <a:sym typeface="Calibri"/>
              </a:rPr>
              <a:t>connected by rail</a:t>
            </a:r>
          </a:p>
        </p:txBody>
      </p:sp>
      <p:sp>
        <p:nvSpPr>
          <p:cNvPr id="325" name="Shape 325"/>
          <p:cNvSpPr txBox="1"/>
          <p:nvPr/>
        </p:nvSpPr>
        <p:spPr>
          <a:xfrm>
            <a:off x="0" y="0"/>
            <a:ext cx="9144000" cy="561900"/>
          </a:xfrm>
          <a:prstGeom prst="rect">
            <a:avLst/>
          </a:prstGeom>
          <a:solidFill>
            <a:srgbClr val="FFAE23"/>
          </a:solidFill>
          <a:ln>
            <a:noFill/>
          </a:ln>
        </p:spPr>
        <p:txBody>
          <a:bodyPr lIns="91425" tIns="91425" rIns="91425" bIns="91425" anchor="t" anchorCtr="0">
            <a:noAutofit/>
          </a:bodyPr>
          <a:lstStyle/>
          <a:p>
            <a:pPr lvl="0" rtl="0">
              <a:lnSpc>
                <a:spcPct val="115000"/>
              </a:lnSpc>
              <a:spcBef>
                <a:spcPts val="0"/>
              </a:spcBef>
              <a:buNone/>
            </a:pPr>
            <a:r>
              <a:rPr lang="en" sz="2400">
                <a:solidFill>
                  <a:srgbClr val="FFFFFF"/>
                </a:solidFill>
                <a:latin typeface="Calibri"/>
                <a:ea typeface="Calibri"/>
                <a:cs typeface="Calibri"/>
                <a:sym typeface="Calibri"/>
              </a:rPr>
              <a:t>Things are connected to other things</a:t>
            </a:r>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p:nvPr/>
        </p:nvSpPr>
        <p:spPr>
          <a:xfrm>
            <a:off x="6284812" y="2276225"/>
            <a:ext cx="621900" cy="621900"/>
          </a:xfrm>
          <a:prstGeom prst="ellipse">
            <a:avLst/>
          </a:prstGeom>
          <a:solidFill>
            <a:srgbClr val="FFF2CC"/>
          </a:solidFill>
          <a:ln w="34925"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 sz="1800">
                <a:latin typeface="Lato"/>
                <a:ea typeface="Lato"/>
                <a:cs typeface="Lato"/>
                <a:sym typeface="Lato"/>
              </a:rPr>
              <a:t>B</a:t>
            </a:r>
          </a:p>
        </p:txBody>
      </p:sp>
      <p:sp>
        <p:nvSpPr>
          <p:cNvPr id="331" name="Shape 331"/>
          <p:cNvSpPr/>
          <p:nvPr/>
        </p:nvSpPr>
        <p:spPr>
          <a:xfrm>
            <a:off x="2587287" y="2276225"/>
            <a:ext cx="621900" cy="621900"/>
          </a:xfrm>
          <a:prstGeom prst="ellipse">
            <a:avLst/>
          </a:prstGeom>
          <a:solidFill>
            <a:srgbClr val="FFF2CC"/>
          </a:solidFill>
          <a:ln w="34925"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 sz="1800">
                <a:latin typeface="Lato"/>
                <a:ea typeface="Lato"/>
                <a:cs typeface="Lato"/>
                <a:sym typeface="Lato"/>
              </a:rPr>
              <a:t>A</a:t>
            </a:r>
          </a:p>
        </p:txBody>
      </p:sp>
      <p:cxnSp>
        <p:nvCxnSpPr>
          <p:cNvPr id="332" name="Shape 332"/>
          <p:cNvCxnSpPr>
            <a:stCxn id="331" idx="6"/>
            <a:endCxn id="330" idx="2"/>
          </p:cNvCxnSpPr>
          <p:nvPr/>
        </p:nvCxnSpPr>
        <p:spPr>
          <a:xfrm>
            <a:off x="3209187" y="2587175"/>
            <a:ext cx="3075600" cy="0"/>
          </a:xfrm>
          <a:prstGeom prst="straightConnector1">
            <a:avLst/>
          </a:prstGeom>
          <a:noFill/>
          <a:ln w="34925" cap="flat" cmpd="sng">
            <a:solidFill>
              <a:srgbClr val="FF9900"/>
            </a:solidFill>
            <a:prstDash val="solid"/>
            <a:round/>
            <a:headEnd type="none" w="med" len="med"/>
            <a:tailEnd type="triangle" w="lg" len="lg"/>
          </a:ln>
        </p:spPr>
      </p:cxnSp>
      <p:sp>
        <p:nvSpPr>
          <p:cNvPr id="333" name="Shape 333"/>
          <p:cNvSpPr txBox="1"/>
          <p:nvPr/>
        </p:nvSpPr>
        <p:spPr>
          <a:xfrm>
            <a:off x="2313250" y="1652575"/>
            <a:ext cx="1170000" cy="5106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400">
                <a:solidFill>
                  <a:srgbClr val="B7B7B7"/>
                </a:solidFill>
                <a:latin typeface="Calibri"/>
                <a:ea typeface="Calibri"/>
                <a:cs typeface="Calibri"/>
                <a:sym typeface="Calibri"/>
              </a:rPr>
              <a:t>Vertex</a:t>
            </a:r>
          </a:p>
        </p:txBody>
      </p:sp>
      <p:sp>
        <p:nvSpPr>
          <p:cNvPr id="334" name="Shape 334"/>
          <p:cNvSpPr txBox="1"/>
          <p:nvPr/>
        </p:nvSpPr>
        <p:spPr>
          <a:xfrm>
            <a:off x="2313250" y="3057725"/>
            <a:ext cx="1170000" cy="5106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400">
                <a:solidFill>
                  <a:srgbClr val="B7B7B7"/>
                </a:solidFill>
                <a:latin typeface="Calibri"/>
                <a:ea typeface="Calibri"/>
                <a:cs typeface="Calibri"/>
                <a:sym typeface="Calibri"/>
              </a:rPr>
              <a:t>Node</a:t>
            </a:r>
          </a:p>
        </p:txBody>
      </p:sp>
      <p:sp>
        <p:nvSpPr>
          <p:cNvPr id="335" name="Shape 335"/>
          <p:cNvSpPr txBox="1"/>
          <p:nvPr/>
        </p:nvSpPr>
        <p:spPr>
          <a:xfrm>
            <a:off x="4151750" y="1606025"/>
            <a:ext cx="1170000" cy="5106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400">
                <a:solidFill>
                  <a:srgbClr val="B7B7B7"/>
                </a:solidFill>
                <a:latin typeface="Calibri"/>
                <a:ea typeface="Calibri"/>
                <a:cs typeface="Calibri"/>
                <a:sym typeface="Calibri"/>
              </a:rPr>
              <a:t>Edge</a:t>
            </a:r>
          </a:p>
        </p:txBody>
      </p:sp>
      <p:sp>
        <p:nvSpPr>
          <p:cNvPr id="336" name="Shape 336"/>
          <p:cNvSpPr txBox="1"/>
          <p:nvPr/>
        </p:nvSpPr>
        <p:spPr>
          <a:xfrm>
            <a:off x="3804400" y="3057725"/>
            <a:ext cx="2081100" cy="5106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400">
                <a:solidFill>
                  <a:srgbClr val="B7B7B7"/>
                </a:solidFill>
                <a:latin typeface="Calibri"/>
                <a:ea typeface="Calibri"/>
                <a:cs typeface="Calibri"/>
                <a:sym typeface="Calibri"/>
              </a:rPr>
              <a:t>Relationship</a:t>
            </a:r>
          </a:p>
        </p:txBody>
      </p:sp>
      <p:sp>
        <p:nvSpPr>
          <p:cNvPr id="337" name="Shape 337"/>
          <p:cNvSpPr txBox="1"/>
          <p:nvPr/>
        </p:nvSpPr>
        <p:spPr>
          <a:xfrm>
            <a:off x="2054900" y="3568325"/>
            <a:ext cx="1536300" cy="5106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400">
                <a:solidFill>
                  <a:srgbClr val="3F3F3F"/>
                </a:solidFill>
                <a:latin typeface="Calibri"/>
                <a:ea typeface="Calibri"/>
                <a:cs typeface="Calibri"/>
                <a:sym typeface="Calibri"/>
              </a:rPr>
              <a:t>Jason</a:t>
            </a:r>
          </a:p>
        </p:txBody>
      </p:sp>
      <p:sp>
        <p:nvSpPr>
          <p:cNvPr id="338" name="Shape 338"/>
          <p:cNvSpPr txBox="1"/>
          <p:nvPr/>
        </p:nvSpPr>
        <p:spPr>
          <a:xfrm>
            <a:off x="5779000" y="3568325"/>
            <a:ext cx="1808700" cy="5106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400">
                <a:solidFill>
                  <a:srgbClr val="3F3F3F"/>
                </a:solidFill>
                <a:latin typeface="Calibri"/>
                <a:ea typeface="Calibri"/>
                <a:cs typeface="Calibri"/>
                <a:sym typeface="Calibri"/>
              </a:rPr>
              <a:t>Alice</a:t>
            </a:r>
          </a:p>
        </p:txBody>
      </p:sp>
      <p:sp>
        <p:nvSpPr>
          <p:cNvPr id="339" name="Shape 339"/>
          <p:cNvSpPr txBox="1"/>
          <p:nvPr/>
        </p:nvSpPr>
        <p:spPr>
          <a:xfrm>
            <a:off x="3850450" y="3568325"/>
            <a:ext cx="1937100" cy="5106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400">
                <a:solidFill>
                  <a:srgbClr val="3F3F3F"/>
                </a:solidFill>
                <a:latin typeface="Calibri"/>
                <a:ea typeface="Calibri"/>
                <a:cs typeface="Calibri"/>
                <a:sym typeface="Calibri"/>
              </a:rPr>
              <a:t>son of</a:t>
            </a:r>
          </a:p>
        </p:txBody>
      </p:sp>
      <p:sp>
        <p:nvSpPr>
          <p:cNvPr id="340" name="Shape 340"/>
          <p:cNvSpPr txBox="1"/>
          <p:nvPr/>
        </p:nvSpPr>
        <p:spPr>
          <a:xfrm>
            <a:off x="0" y="0"/>
            <a:ext cx="9144000" cy="561900"/>
          </a:xfrm>
          <a:prstGeom prst="rect">
            <a:avLst/>
          </a:prstGeom>
          <a:solidFill>
            <a:srgbClr val="FFAE23"/>
          </a:solidFill>
          <a:ln>
            <a:noFill/>
          </a:ln>
        </p:spPr>
        <p:txBody>
          <a:bodyPr lIns="91425" tIns="91425" rIns="91425" bIns="91425" anchor="t" anchorCtr="0">
            <a:noAutofit/>
          </a:bodyPr>
          <a:lstStyle/>
          <a:p>
            <a:pPr lvl="0" rtl="0">
              <a:lnSpc>
                <a:spcPct val="115000"/>
              </a:lnSpc>
              <a:spcBef>
                <a:spcPts val="0"/>
              </a:spcBef>
              <a:buNone/>
            </a:pPr>
            <a:r>
              <a:rPr lang="en" sz="2400">
                <a:solidFill>
                  <a:srgbClr val="FFFFFF"/>
                </a:solidFill>
                <a:latin typeface="Calibri"/>
                <a:ea typeface="Calibri"/>
                <a:cs typeface="Calibri"/>
                <a:sym typeface="Calibri"/>
              </a:rPr>
              <a:t>Things are connected to other things</a:t>
            </a:r>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Shape 345"/>
          <p:cNvSpPr/>
          <p:nvPr/>
        </p:nvSpPr>
        <p:spPr>
          <a:xfrm>
            <a:off x="6284812" y="2276225"/>
            <a:ext cx="621900" cy="621900"/>
          </a:xfrm>
          <a:prstGeom prst="ellipse">
            <a:avLst/>
          </a:prstGeom>
          <a:solidFill>
            <a:srgbClr val="B6D7A8"/>
          </a:solidFill>
          <a:ln w="34925"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 sz="1800">
                <a:latin typeface="Lato"/>
                <a:ea typeface="Lato"/>
                <a:cs typeface="Lato"/>
                <a:sym typeface="Lato"/>
              </a:rPr>
              <a:t>B</a:t>
            </a:r>
          </a:p>
        </p:txBody>
      </p:sp>
      <p:sp>
        <p:nvSpPr>
          <p:cNvPr id="346" name="Shape 346"/>
          <p:cNvSpPr/>
          <p:nvPr/>
        </p:nvSpPr>
        <p:spPr>
          <a:xfrm>
            <a:off x="2587287" y="2276225"/>
            <a:ext cx="621900" cy="621900"/>
          </a:xfrm>
          <a:prstGeom prst="ellipse">
            <a:avLst/>
          </a:prstGeom>
          <a:solidFill>
            <a:srgbClr val="FFF2CC"/>
          </a:solidFill>
          <a:ln w="34925" cap="flat" cmpd="sng">
            <a:solidFill>
              <a:srgbClr val="000000"/>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SzPct val="25000"/>
              <a:buNone/>
            </a:pPr>
            <a:r>
              <a:rPr lang="en" sz="1800">
                <a:latin typeface="Lato"/>
                <a:ea typeface="Lato"/>
                <a:cs typeface="Lato"/>
                <a:sym typeface="Lato"/>
              </a:rPr>
              <a:t>A</a:t>
            </a:r>
          </a:p>
        </p:txBody>
      </p:sp>
      <p:cxnSp>
        <p:nvCxnSpPr>
          <p:cNvPr id="347" name="Shape 347"/>
          <p:cNvCxnSpPr>
            <a:stCxn id="346" idx="6"/>
            <a:endCxn id="345" idx="2"/>
          </p:cNvCxnSpPr>
          <p:nvPr/>
        </p:nvCxnSpPr>
        <p:spPr>
          <a:xfrm>
            <a:off x="3209187" y="2587175"/>
            <a:ext cx="3075600" cy="0"/>
          </a:xfrm>
          <a:prstGeom prst="straightConnector1">
            <a:avLst/>
          </a:prstGeom>
          <a:noFill/>
          <a:ln w="34925" cap="flat" cmpd="sng">
            <a:solidFill>
              <a:srgbClr val="FF9900"/>
            </a:solidFill>
            <a:prstDash val="solid"/>
            <a:round/>
            <a:headEnd type="none" w="med" len="med"/>
            <a:tailEnd type="triangle" w="lg" len="lg"/>
          </a:ln>
        </p:spPr>
      </p:cxnSp>
      <p:sp>
        <p:nvSpPr>
          <p:cNvPr id="348" name="Shape 348"/>
          <p:cNvSpPr txBox="1"/>
          <p:nvPr/>
        </p:nvSpPr>
        <p:spPr>
          <a:xfrm>
            <a:off x="2242750" y="3173700"/>
            <a:ext cx="1674300" cy="5106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400">
                <a:solidFill>
                  <a:srgbClr val="999999"/>
                </a:solidFill>
                <a:latin typeface="Calibri"/>
                <a:ea typeface="Calibri"/>
                <a:cs typeface="Calibri"/>
                <a:sym typeface="Calibri"/>
              </a:rPr>
              <a:t>(Product)</a:t>
            </a:r>
          </a:p>
        </p:txBody>
      </p:sp>
      <p:sp>
        <p:nvSpPr>
          <p:cNvPr id="349" name="Shape 349"/>
          <p:cNvSpPr txBox="1"/>
          <p:nvPr/>
        </p:nvSpPr>
        <p:spPr>
          <a:xfrm>
            <a:off x="2171775" y="3684300"/>
            <a:ext cx="1876500" cy="5106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400">
                <a:solidFill>
                  <a:srgbClr val="3F3F3F"/>
                </a:solidFill>
                <a:latin typeface="Calibri"/>
                <a:ea typeface="Calibri"/>
                <a:cs typeface="Calibri"/>
                <a:sym typeface="Calibri"/>
              </a:rPr>
              <a:t>Spider Man Lunchbox</a:t>
            </a:r>
          </a:p>
        </p:txBody>
      </p:sp>
      <p:sp>
        <p:nvSpPr>
          <p:cNvPr id="350" name="Shape 350"/>
          <p:cNvSpPr txBox="1"/>
          <p:nvPr/>
        </p:nvSpPr>
        <p:spPr>
          <a:xfrm>
            <a:off x="5779000" y="3684300"/>
            <a:ext cx="1808700" cy="5106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400">
                <a:solidFill>
                  <a:srgbClr val="3F3F3F"/>
                </a:solidFill>
                <a:latin typeface="Calibri"/>
                <a:ea typeface="Calibri"/>
                <a:cs typeface="Calibri"/>
                <a:sym typeface="Calibri"/>
              </a:rPr>
              <a:t>Marvel</a:t>
            </a:r>
          </a:p>
        </p:txBody>
      </p:sp>
      <p:sp>
        <p:nvSpPr>
          <p:cNvPr id="351" name="Shape 351"/>
          <p:cNvSpPr txBox="1"/>
          <p:nvPr/>
        </p:nvSpPr>
        <p:spPr>
          <a:xfrm>
            <a:off x="4002850" y="3684300"/>
            <a:ext cx="1937100" cy="5106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400">
                <a:solidFill>
                  <a:srgbClr val="3F3F3F"/>
                </a:solidFill>
                <a:latin typeface="Calibri"/>
                <a:ea typeface="Calibri"/>
                <a:cs typeface="Calibri"/>
                <a:sym typeface="Calibri"/>
              </a:rPr>
              <a:t>part of</a:t>
            </a:r>
          </a:p>
        </p:txBody>
      </p:sp>
      <p:sp>
        <p:nvSpPr>
          <p:cNvPr id="352" name="Shape 352"/>
          <p:cNvSpPr txBox="1"/>
          <p:nvPr/>
        </p:nvSpPr>
        <p:spPr>
          <a:xfrm>
            <a:off x="5838850" y="3173700"/>
            <a:ext cx="1674300" cy="5106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 sz="2400">
                <a:solidFill>
                  <a:srgbClr val="999999"/>
                </a:solidFill>
                <a:latin typeface="Calibri"/>
                <a:ea typeface="Calibri"/>
                <a:cs typeface="Calibri"/>
                <a:sym typeface="Calibri"/>
              </a:rPr>
              <a:t>(Franchise)</a:t>
            </a:r>
          </a:p>
        </p:txBody>
      </p:sp>
      <p:sp>
        <p:nvSpPr>
          <p:cNvPr id="353" name="Shape 353"/>
          <p:cNvSpPr txBox="1"/>
          <p:nvPr/>
        </p:nvSpPr>
        <p:spPr>
          <a:xfrm>
            <a:off x="0" y="0"/>
            <a:ext cx="9144000" cy="561900"/>
          </a:xfrm>
          <a:prstGeom prst="rect">
            <a:avLst/>
          </a:prstGeom>
          <a:solidFill>
            <a:srgbClr val="FFAE23"/>
          </a:solidFill>
          <a:ln>
            <a:noFill/>
          </a:ln>
        </p:spPr>
        <p:txBody>
          <a:bodyPr lIns="91425" tIns="91425" rIns="91425" bIns="91425" anchor="t" anchorCtr="0">
            <a:noAutofit/>
          </a:bodyPr>
          <a:lstStyle/>
          <a:p>
            <a:pPr lvl="0" rtl="0">
              <a:lnSpc>
                <a:spcPct val="115000"/>
              </a:lnSpc>
              <a:spcBef>
                <a:spcPts val="0"/>
              </a:spcBef>
              <a:buNone/>
            </a:pPr>
            <a:r>
              <a:rPr lang="en" sz="2400">
                <a:solidFill>
                  <a:srgbClr val="FFFFFF"/>
                </a:solidFill>
                <a:latin typeface="Calibri"/>
                <a:ea typeface="Calibri"/>
                <a:cs typeface="Calibri"/>
                <a:sym typeface="Calibri"/>
              </a:rPr>
              <a:t>Things are connected to other things</a:t>
            </a:r>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2329</TotalTime>
  <Words>2690</Words>
  <Application>Microsoft Macintosh PowerPoint</Application>
  <PresentationFormat>On-screen Show (16:9)</PresentationFormat>
  <Paragraphs>627</Paragraphs>
  <Slides>45</Slides>
  <Notes>45</Notes>
  <HiddenSlides>0</HiddenSlides>
  <MMClips>0</MMClips>
  <ScaleCrop>false</ScaleCrop>
  <HeadingPairs>
    <vt:vector size="4" baseType="variant">
      <vt:variant>
        <vt:lpstr>Theme</vt:lpstr>
      </vt:variant>
      <vt:variant>
        <vt:i4>3</vt:i4>
      </vt:variant>
      <vt:variant>
        <vt:lpstr>Slide Titles</vt:lpstr>
      </vt:variant>
      <vt:variant>
        <vt:i4>45</vt:i4>
      </vt:variant>
    </vt:vector>
  </HeadingPairs>
  <TitlesOfParts>
    <vt:vector size="48" baseType="lpstr">
      <vt:lpstr>simple-light-2</vt:lpstr>
      <vt:lpstr>simple-light</vt:lpstr>
      <vt:lpstr>simple-light-2</vt:lpstr>
      <vt:lpstr>Meaningful UX with Graph Data</vt:lpstr>
      <vt:lpstr>Hello!</vt:lpstr>
      <vt:lpstr>PowerPoint Presentation</vt:lpstr>
      <vt:lpstr>PowerPoint Presentation</vt:lpstr>
      <vt:lpstr>Graph Basics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       </vt:lpstr>
      <vt:lpstr>       </vt:lpstr>
      <vt:lpstr>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vt:lpstr>
      <vt:lpstr> Example Scenario</vt:lpstr>
      <vt:lpstr>       </vt:lpstr>
      <vt:lpstr>       </vt:lpstr>
      <vt:lpstr>       </vt:lpstr>
      <vt:lpstr>       </vt:lpstr>
      <vt:lpstr>       </vt:lpstr>
      <vt:lpstr>PowerPoint Presentation</vt:lpstr>
      <vt:lpstr>PowerPoint Presentation</vt:lpstr>
      <vt:lpstr>PowerPoint Presentation</vt:lpstr>
      <vt:lpstr>PowerPoint Presentation</vt:lpstr>
      <vt:lpstr>PowerPoint Presentation</vt:lpstr>
      <vt:lpstr>       </vt:lpstr>
      <vt:lpstr> </vt:lpstr>
      <vt:lpstr> </vt:lpstr>
      <vt:lpstr> </vt:lpstr>
      <vt:lpstr> </vt:lpstr>
      <vt:lpstr> </vt:lpstr>
      <vt:lpstr> </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Meaningful UX with Graph Data</dc:title>
  <cp:lastModifiedBy>Chris LaCava</cp:lastModifiedBy>
  <cp:revision>18</cp:revision>
  <dcterms:modified xsi:type="dcterms:W3CDTF">2016-09-08T18:20:39Z</dcterms:modified>
</cp:coreProperties>
</file>